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34" r:id="rId1"/>
    <p:sldMasterId id="2147483752" r:id="rId2"/>
    <p:sldMasterId id="2147483754" r:id="rId3"/>
  </p:sldMasterIdLst>
  <p:notesMasterIdLst>
    <p:notesMasterId r:id="rId27"/>
  </p:notesMasterIdLst>
  <p:sldIdLst>
    <p:sldId id="256" r:id="rId4"/>
    <p:sldId id="289" r:id="rId5"/>
    <p:sldId id="309" r:id="rId6"/>
    <p:sldId id="310" r:id="rId7"/>
    <p:sldId id="311" r:id="rId8"/>
    <p:sldId id="312" r:id="rId9"/>
    <p:sldId id="313" r:id="rId10"/>
    <p:sldId id="314" r:id="rId11"/>
    <p:sldId id="315" r:id="rId12"/>
    <p:sldId id="316" r:id="rId13"/>
    <p:sldId id="317" r:id="rId14"/>
    <p:sldId id="318" r:id="rId15"/>
    <p:sldId id="319" r:id="rId16"/>
    <p:sldId id="301" r:id="rId17"/>
    <p:sldId id="300" r:id="rId18"/>
    <p:sldId id="302" r:id="rId19"/>
    <p:sldId id="303" r:id="rId20"/>
    <p:sldId id="304" r:id="rId21"/>
    <p:sldId id="305" r:id="rId22"/>
    <p:sldId id="306" r:id="rId23"/>
    <p:sldId id="307" r:id="rId24"/>
    <p:sldId id="308" r:id="rId25"/>
    <p:sldId id="279"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F64D2E6A-CB16-450F-A5B5-47537FA8192E}">
          <p14:sldIdLst>
            <p14:sldId id="256"/>
            <p14:sldId id="289"/>
            <p14:sldId id="309"/>
            <p14:sldId id="310"/>
            <p14:sldId id="311"/>
            <p14:sldId id="312"/>
            <p14:sldId id="313"/>
            <p14:sldId id="314"/>
            <p14:sldId id="315"/>
            <p14:sldId id="316"/>
            <p14:sldId id="317"/>
            <p14:sldId id="318"/>
            <p14:sldId id="319"/>
            <p14:sldId id="301"/>
            <p14:sldId id="300"/>
            <p14:sldId id="302"/>
            <p14:sldId id="303"/>
            <p14:sldId id="304"/>
            <p14:sldId id="305"/>
            <p14:sldId id="306"/>
            <p14:sldId id="307"/>
            <p14:sldId id="308"/>
            <p14:sldId id="27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157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B0BA2A-3806-4329-A6DF-BCF3FFEB3406}" type="datetimeFigureOut">
              <a:rPr lang="it-IT" smtClean="0"/>
              <a:t>11/10/2024</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6CABBC-D376-4710-A0F9-C450AAA94575}" type="slidenum">
              <a:rPr lang="it-IT" smtClean="0"/>
              <a:t>‹N›</a:t>
            </a:fld>
            <a:endParaRPr lang="it-IT"/>
          </a:p>
        </p:txBody>
      </p:sp>
    </p:spTree>
    <p:extLst>
      <p:ext uri="{BB962C8B-B14F-4D97-AF65-F5344CB8AC3E}">
        <p14:creationId xmlns:p14="http://schemas.microsoft.com/office/powerpoint/2010/main" val="4076312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180CE3CA-485A-C1AA-8DE0-5064FEF98A32}"/>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47738">
              <a:defRPr>
                <a:solidFill>
                  <a:schemeClr val="tx1"/>
                </a:solidFill>
                <a:latin typeface="Verdana" panose="020B0604030504040204" pitchFamily="34" charset="0"/>
              </a:defRPr>
            </a:lvl1pPr>
            <a:lvl2pPr marL="742950" indent="-285750" defTabSz="947738">
              <a:defRPr>
                <a:solidFill>
                  <a:schemeClr val="tx1"/>
                </a:solidFill>
                <a:latin typeface="Verdana" panose="020B0604030504040204" pitchFamily="34" charset="0"/>
              </a:defRPr>
            </a:lvl2pPr>
            <a:lvl3pPr marL="1143000" indent="-228600" defTabSz="947738">
              <a:defRPr>
                <a:solidFill>
                  <a:schemeClr val="tx1"/>
                </a:solidFill>
                <a:latin typeface="Verdana" panose="020B0604030504040204" pitchFamily="34" charset="0"/>
              </a:defRPr>
            </a:lvl3pPr>
            <a:lvl4pPr marL="1600200" indent="-228600" defTabSz="947738">
              <a:defRPr>
                <a:solidFill>
                  <a:schemeClr val="tx1"/>
                </a:solidFill>
                <a:latin typeface="Verdana" panose="020B0604030504040204" pitchFamily="34" charset="0"/>
              </a:defRPr>
            </a:lvl4pPr>
            <a:lvl5pPr marL="2057400" indent="-228600" defTabSz="947738">
              <a:defRPr>
                <a:solidFill>
                  <a:schemeClr val="tx1"/>
                </a:solidFill>
                <a:latin typeface="Verdana" panose="020B0604030504040204" pitchFamily="34" charset="0"/>
              </a:defRPr>
            </a:lvl5pPr>
            <a:lvl6pPr marL="2514600" indent="-228600" defTabSz="947738" eaLnBrk="0" fontAlgn="base" hangingPunct="0">
              <a:spcBef>
                <a:spcPct val="0"/>
              </a:spcBef>
              <a:spcAft>
                <a:spcPct val="0"/>
              </a:spcAft>
              <a:defRPr>
                <a:solidFill>
                  <a:schemeClr val="tx1"/>
                </a:solidFill>
                <a:latin typeface="Verdana" panose="020B0604030504040204" pitchFamily="34" charset="0"/>
              </a:defRPr>
            </a:lvl6pPr>
            <a:lvl7pPr marL="2971800" indent="-228600" defTabSz="947738" eaLnBrk="0" fontAlgn="base" hangingPunct="0">
              <a:spcBef>
                <a:spcPct val="0"/>
              </a:spcBef>
              <a:spcAft>
                <a:spcPct val="0"/>
              </a:spcAft>
              <a:defRPr>
                <a:solidFill>
                  <a:schemeClr val="tx1"/>
                </a:solidFill>
                <a:latin typeface="Verdana" panose="020B0604030504040204" pitchFamily="34" charset="0"/>
              </a:defRPr>
            </a:lvl7pPr>
            <a:lvl8pPr marL="3429000" indent="-228600" defTabSz="947738" eaLnBrk="0" fontAlgn="base" hangingPunct="0">
              <a:spcBef>
                <a:spcPct val="0"/>
              </a:spcBef>
              <a:spcAft>
                <a:spcPct val="0"/>
              </a:spcAft>
              <a:defRPr>
                <a:solidFill>
                  <a:schemeClr val="tx1"/>
                </a:solidFill>
                <a:latin typeface="Verdana" panose="020B0604030504040204" pitchFamily="34" charset="0"/>
              </a:defRPr>
            </a:lvl8pPr>
            <a:lvl9pPr marL="3886200" indent="-228600" defTabSz="947738" eaLnBrk="0" fontAlgn="base" hangingPunct="0">
              <a:spcBef>
                <a:spcPct val="0"/>
              </a:spcBef>
              <a:spcAft>
                <a:spcPct val="0"/>
              </a:spcAft>
              <a:defRPr>
                <a:solidFill>
                  <a:schemeClr val="tx1"/>
                </a:solidFill>
                <a:latin typeface="Verdana" panose="020B0604030504040204" pitchFamily="34" charset="0"/>
              </a:defRPr>
            </a:lvl9pPr>
          </a:lstStyle>
          <a:p>
            <a:pPr marL="0" marR="0" lvl="0" indent="0" algn="r" defTabSz="947738" rtl="0" eaLnBrk="1" fontAlgn="base" latinLnBrk="0" hangingPunct="1">
              <a:lnSpc>
                <a:spcPct val="100000"/>
              </a:lnSpc>
              <a:spcBef>
                <a:spcPct val="0"/>
              </a:spcBef>
              <a:spcAft>
                <a:spcPct val="0"/>
              </a:spcAft>
              <a:buClrTx/>
              <a:buSzTx/>
              <a:buFontTx/>
              <a:buNone/>
              <a:tabLst/>
              <a:defRPr/>
            </a:pPr>
            <a:fld id="{4F5FD06A-5069-44E9-959A-4499DCD6457F}" type="slidenum">
              <a:rPr kumimoji="0" lang="it-IT" altLang="it-IT"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47738" rtl="0" eaLnBrk="1" fontAlgn="base" latinLnBrk="0" hangingPunct="1">
                <a:lnSpc>
                  <a:spcPct val="100000"/>
                </a:lnSpc>
                <a:spcBef>
                  <a:spcPct val="0"/>
                </a:spcBef>
                <a:spcAft>
                  <a:spcPct val="0"/>
                </a:spcAft>
                <a:buClrTx/>
                <a:buSzTx/>
                <a:buFontTx/>
                <a:buNone/>
                <a:tabLst/>
                <a:defRPr/>
              </a:pPr>
              <a:t>14</a:t>
            </a:fld>
            <a:endParaRPr kumimoji="0" lang="it-IT" altLang="it-IT"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171" name="Rectangle 2">
            <a:extLst>
              <a:ext uri="{FF2B5EF4-FFF2-40B4-BE49-F238E27FC236}">
                <a16:creationId xmlns:a16="http://schemas.microsoft.com/office/drawing/2014/main" id="{78E081F5-688C-F3AD-66E7-734BE02BEE8E}"/>
              </a:ext>
            </a:extLst>
          </p:cNvPr>
          <p:cNvSpPr>
            <a:spLocks noGrp="1" noRot="1" noChangeAspect="1" noChangeArrowheads="1" noTextEdit="1"/>
          </p:cNvSpPr>
          <p:nvPr>
            <p:ph type="sldImg"/>
          </p:nvPr>
        </p:nvSpPr>
        <p:spPr>
          <a:xfrm>
            <a:off x="992188" y="768350"/>
            <a:ext cx="5114925" cy="3836988"/>
          </a:xfrm>
          <a:ln/>
        </p:spPr>
      </p:sp>
      <p:sp>
        <p:nvSpPr>
          <p:cNvPr id="7172" name="Rectangle 3">
            <a:extLst>
              <a:ext uri="{FF2B5EF4-FFF2-40B4-BE49-F238E27FC236}">
                <a16:creationId xmlns:a16="http://schemas.microsoft.com/office/drawing/2014/main" id="{D318B234-C9DC-DB4D-6F97-C99CB9AC669E}"/>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a:extLst>
              <a:ext uri="{FF2B5EF4-FFF2-40B4-BE49-F238E27FC236}">
                <a16:creationId xmlns:a16="http://schemas.microsoft.com/office/drawing/2014/main" id="{0505F3EA-84DD-31B3-0B52-62069C97D5BE}"/>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47738">
              <a:defRPr>
                <a:solidFill>
                  <a:schemeClr val="tx1"/>
                </a:solidFill>
                <a:latin typeface="Verdana" panose="020B0604030504040204" pitchFamily="34" charset="0"/>
              </a:defRPr>
            </a:lvl1pPr>
            <a:lvl2pPr marL="742950" indent="-285750" defTabSz="947738">
              <a:defRPr>
                <a:solidFill>
                  <a:schemeClr val="tx1"/>
                </a:solidFill>
                <a:latin typeface="Verdana" panose="020B0604030504040204" pitchFamily="34" charset="0"/>
              </a:defRPr>
            </a:lvl2pPr>
            <a:lvl3pPr marL="1143000" indent="-228600" defTabSz="947738">
              <a:defRPr>
                <a:solidFill>
                  <a:schemeClr val="tx1"/>
                </a:solidFill>
                <a:latin typeface="Verdana" panose="020B0604030504040204" pitchFamily="34" charset="0"/>
              </a:defRPr>
            </a:lvl3pPr>
            <a:lvl4pPr marL="1600200" indent="-228600" defTabSz="947738">
              <a:defRPr>
                <a:solidFill>
                  <a:schemeClr val="tx1"/>
                </a:solidFill>
                <a:latin typeface="Verdana" panose="020B0604030504040204" pitchFamily="34" charset="0"/>
              </a:defRPr>
            </a:lvl4pPr>
            <a:lvl5pPr marL="2057400" indent="-228600" defTabSz="947738">
              <a:defRPr>
                <a:solidFill>
                  <a:schemeClr val="tx1"/>
                </a:solidFill>
                <a:latin typeface="Verdana" panose="020B0604030504040204" pitchFamily="34" charset="0"/>
              </a:defRPr>
            </a:lvl5pPr>
            <a:lvl6pPr marL="2514600" indent="-228600" defTabSz="947738" eaLnBrk="0" fontAlgn="base" hangingPunct="0">
              <a:spcBef>
                <a:spcPct val="0"/>
              </a:spcBef>
              <a:spcAft>
                <a:spcPct val="0"/>
              </a:spcAft>
              <a:defRPr>
                <a:solidFill>
                  <a:schemeClr val="tx1"/>
                </a:solidFill>
                <a:latin typeface="Verdana" panose="020B0604030504040204" pitchFamily="34" charset="0"/>
              </a:defRPr>
            </a:lvl6pPr>
            <a:lvl7pPr marL="2971800" indent="-228600" defTabSz="947738" eaLnBrk="0" fontAlgn="base" hangingPunct="0">
              <a:spcBef>
                <a:spcPct val="0"/>
              </a:spcBef>
              <a:spcAft>
                <a:spcPct val="0"/>
              </a:spcAft>
              <a:defRPr>
                <a:solidFill>
                  <a:schemeClr val="tx1"/>
                </a:solidFill>
                <a:latin typeface="Verdana" panose="020B0604030504040204" pitchFamily="34" charset="0"/>
              </a:defRPr>
            </a:lvl7pPr>
            <a:lvl8pPr marL="3429000" indent="-228600" defTabSz="947738" eaLnBrk="0" fontAlgn="base" hangingPunct="0">
              <a:spcBef>
                <a:spcPct val="0"/>
              </a:spcBef>
              <a:spcAft>
                <a:spcPct val="0"/>
              </a:spcAft>
              <a:defRPr>
                <a:solidFill>
                  <a:schemeClr val="tx1"/>
                </a:solidFill>
                <a:latin typeface="Verdana" panose="020B0604030504040204" pitchFamily="34" charset="0"/>
              </a:defRPr>
            </a:lvl8pPr>
            <a:lvl9pPr marL="3886200" indent="-228600" defTabSz="947738" eaLnBrk="0" fontAlgn="base" hangingPunct="0">
              <a:spcBef>
                <a:spcPct val="0"/>
              </a:spcBef>
              <a:spcAft>
                <a:spcPct val="0"/>
              </a:spcAft>
              <a:defRPr>
                <a:solidFill>
                  <a:schemeClr val="tx1"/>
                </a:solidFill>
                <a:latin typeface="Verdana" panose="020B0604030504040204" pitchFamily="34" charset="0"/>
              </a:defRPr>
            </a:lvl9pPr>
          </a:lstStyle>
          <a:p>
            <a:pPr marL="0" marR="0" lvl="0" indent="0" algn="r" defTabSz="947738" rtl="0" eaLnBrk="1" fontAlgn="base" latinLnBrk="0" hangingPunct="1">
              <a:lnSpc>
                <a:spcPct val="100000"/>
              </a:lnSpc>
              <a:spcBef>
                <a:spcPct val="0"/>
              </a:spcBef>
              <a:spcAft>
                <a:spcPct val="0"/>
              </a:spcAft>
              <a:buClrTx/>
              <a:buSzTx/>
              <a:buFontTx/>
              <a:buNone/>
              <a:tabLst/>
              <a:defRPr/>
            </a:pPr>
            <a:fld id="{C0C141FF-ECA5-4144-8143-173919E45118}" type="slidenum">
              <a:rPr kumimoji="0" lang="it-IT" altLang="it-IT"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47738" rtl="0" eaLnBrk="1" fontAlgn="base" latinLnBrk="0" hangingPunct="1">
                <a:lnSpc>
                  <a:spcPct val="100000"/>
                </a:lnSpc>
                <a:spcBef>
                  <a:spcPct val="0"/>
                </a:spcBef>
                <a:spcAft>
                  <a:spcPct val="0"/>
                </a:spcAft>
                <a:buClrTx/>
                <a:buSzTx/>
                <a:buFontTx/>
                <a:buNone/>
                <a:tabLst/>
                <a:defRPr/>
              </a:pPr>
              <a:t>15</a:t>
            </a:fld>
            <a:endParaRPr kumimoji="0" lang="it-IT" altLang="it-IT"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9219" name="Rectangle 2">
            <a:extLst>
              <a:ext uri="{FF2B5EF4-FFF2-40B4-BE49-F238E27FC236}">
                <a16:creationId xmlns:a16="http://schemas.microsoft.com/office/drawing/2014/main" id="{622134C6-D050-58BF-16AD-DB814A020375}"/>
              </a:ext>
            </a:extLst>
          </p:cNvPr>
          <p:cNvSpPr>
            <a:spLocks noGrp="1" noRot="1" noChangeAspect="1" noChangeArrowheads="1" noTextEdit="1"/>
          </p:cNvSpPr>
          <p:nvPr>
            <p:ph type="sldImg"/>
          </p:nvPr>
        </p:nvSpPr>
        <p:spPr>
          <a:xfrm>
            <a:off x="992188" y="768350"/>
            <a:ext cx="5114925" cy="3836988"/>
          </a:xfrm>
          <a:ln/>
        </p:spPr>
      </p:sp>
      <p:sp>
        <p:nvSpPr>
          <p:cNvPr id="9220" name="Rectangle 3">
            <a:extLst>
              <a:ext uri="{FF2B5EF4-FFF2-40B4-BE49-F238E27FC236}">
                <a16:creationId xmlns:a16="http://schemas.microsoft.com/office/drawing/2014/main" id="{ACC22F5E-1BD2-9F7E-E48E-326B72EB070D}"/>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E41869A7-DCE4-E7C7-C966-0174E2479AB5}"/>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47738">
              <a:defRPr>
                <a:solidFill>
                  <a:schemeClr val="tx1"/>
                </a:solidFill>
                <a:latin typeface="Verdana" panose="020B0604030504040204" pitchFamily="34" charset="0"/>
              </a:defRPr>
            </a:lvl1pPr>
            <a:lvl2pPr marL="742950" indent="-285750" defTabSz="947738">
              <a:defRPr>
                <a:solidFill>
                  <a:schemeClr val="tx1"/>
                </a:solidFill>
                <a:latin typeface="Verdana" panose="020B0604030504040204" pitchFamily="34" charset="0"/>
              </a:defRPr>
            </a:lvl2pPr>
            <a:lvl3pPr marL="1143000" indent="-228600" defTabSz="947738">
              <a:defRPr>
                <a:solidFill>
                  <a:schemeClr val="tx1"/>
                </a:solidFill>
                <a:latin typeface="Verdana" panose="020B0604030504040204" pitchFamily="34" charset="0"/>
              </a:defRPr>
            </a:lvl3pPr>
            <a:lvl4pPr marL="1600200" indent="-228600" defTabSz="947738">
              <a:defRPr>
                <a:solidFill>
                  <a:schemeClr val="tx1"/>
                </a:solidFill>
                <a:latin typeface="Verdana" panose="020B0604030504040204" pitchFamily="34" charset="0"/>
              </a:defRPr>
            </a:lvl4pPr>
            <a:lvl5pPr marL="2057400" indent="-228600" defTabSz="947738">
              <a:defRPr>
                <a:solidFill>
                  <a:schemeClr val="tx1"/>
                </a:solidFill>
                <a:latin typeface="Verdana" panose="020B0604030504040204" pitchFamily="34" charset="0"/>
              </a:defRPr>
            </a:lvl5pPr>
            <a:lvl6pPr marL="2514600" indent="-228600" defTabSz="947738" eaLnBrk="0" fontAlgn="base" hangingPunct="0">
              <a:spcBef>
                <a:spcPct val="0"/>
              </a:spcBef>
              <a:spcAft>
                <a:spcPct val="0"/>
              </a:spcAft>
              <a:defRPr>
                <a:solidFill>
                  <a:schemeClr val="tx1"/>
                </a:solidFill>
                <a:latin typeface="Verdana" panose="020B0604030504040204" pitchFamily="34" charset="0"/>
              </a:defRPr>
            </a:lvl6pPr>
            <a:lvl7pPr marL="2971800" indent="-228600" defTabSz="947738" eaLnBrk="0" fontAlgn="base" hangingPunct="0">
              <a:spcBef>
                <a:spcPct val="0"/>
              </a:spcBef>
              <a:spcAft>
                <a:spcPct val="0"/>
              </a:spcAft>
              <a:defRPr>
                <a:solidFill>
                  <a:schemeClr val="tx1"/>
                </a:solidFill>
                <a:latin typeface="Verdana" panose="020B0604030504040204" pitchFamily="34" charset="0"/>
              </a:defRPr>
            </a:lvl7pPr>
            <a:lvl8pPr marL="3429000" indent="-228600" defTabSz="947738" eaLnBrk="0" fontAlgn="base" hangingPunct="0">
              <a:spcBef>
                <a:spcPct val="0"/>
              </a:spcBef>
              <a:spcAft>
                <a:spcPct val="0"/>
              </a:spcAft>
              <a:defRPr>
                <a:solidFill>
                  <a:schemeClr val="tx1"/>
                </a:solidFill>
                <a:latin typeface="Verdana" panose="020B0604030504040204" pitchFamily="34" charset="0"/>
              </a:defRPr>
            </a:lvl8pPr>
            <a:lvl9pPr marL="3886200" indent="-228600" defTabSz="947738" eaLnBrk="0" fontAlgn="base" hangingPunct="0">
              <a:spcBef>
                <a:spcPct val="0"/>
              </a:spcBef>
              <a:spcAft>
                <a:spcPct val="0"/>
              </a:spcAft>
              <a:defRPr>
                <a:solidFill>
                  <a:schemeClr val="tx1"/>
                </a:solidFill>
                <a:latin typeface="Verdana" panose="020B0604030504040204" pitchFamily="34" charset="0"/>
              </a:defRPr>
            </a:lvl9pPr>
          </a:lstStyle>
          <a:p>
            <a:pPr marL="0" marR="0" lvl="0" indent="0" algn="r" defTabSz="947738" rtl="0" eaLnBrk="1" fontAlgn="base" latinLnBrk="0" hangingPunct="1">
              <a:lnSpc>
                <a:spcPct val="100000"/>
              </a:lnSpc>
              <a:spcBef>
                <a:spcPct val="0"/>
              </a:spcBef>
              <a:spcAft>
                <a:spcPct val="0"/>
              </a:spcAft>
              <a:buClrTx/>
              <a:buSzTx/>
              <a:buFontTx/>
              <a:buNone/>
              <a:tabLst/>
              <a:defRPr/>
            </a:pPr>
            <a:fld id="{C87460FC-9C3D-4B53-A3C6-2CE5F3E73AD5}" type="slidenum">
              <a:rPr kumimoji="0" lang="it-IT" altLang="it-IT"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47738" rtl="0" eaLnBrk="1" fontAlgn="base" latinLnBrk="0" hangingPunct="1">
                <a:lnSpc>
                  <a:spcPct val="100000"/>
                </a:lnSpc>
                <a:spcBef>
                  <a:spcPct val="0"/>
                </a:spcBef>
                <a:spcAft>
                  <a:spcPct val="0"/>
                </a:spcAft>
                <a:buClrTx/>
                <a:buSzTx/>
                <a:buFontTx/>
                <a:buNone/>
                <a:tabLst/>
                <a:defRPr/>
              </a:pPr>
              <a:t>16</a:t>
            </a:fld>
            <a:endParaRPr kumimoji="0" lang="it-IT" altLang="it-IT"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1267" name="Rectangle 2">
            <a:extLst>
              <a:ext uri="{FF2B5EF4-FFF2-40B4-BE49-F238E27FC236}">
                <a16:creationId xmlns:a16="http://schemas.microsoft.com/office/drawing/2014/main" id="{38A99A5E-25B1-9F7F-52CE-A7E98B9AD5A1}"/>
              </a:ext>
            </a:extLst>
          </p:cNvPr>
          <p:cNvSpPr>
            <a:spLocks noGrp="1" noRot="1" noChangeAspect="1" noChangeArrowheads="1" noTextEdit="1"/>
          </p:cNvSpPr>
          <p:nvPr>
            <p:ph type="sldImg"/>
          </p:nvPr>
        </p:nvSpPr>
        <p:spPr>
          <a:xfrm>
            <a:off x="992188" y="768350"/>
            <a:ext cx="5114925" cy="3836988"/>
          </a:xfrm>
          <a:ln/>
        </p:spPr>
      </p:sp>
      <p:sp>
        <p:nvSpPr>
          <p:cNvPr id="11268" name="Rectangle 3">
            <a:extLst>
              <a:ext uri="{FF2B5EF4-FFF2-40B4-BE49-F238E27FC236}">
                <a16:creationId xmlns:a16="http://schemas.microsoft.com/office/drawing/2014/main" id="{00D0C2BC-B978-E468-C561-AF98F137E459}"/>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61C3A021-D096-BB31-AB1A-2BBCD13D83CA}"/>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47738">
              <a:defRPr>
                <a:solidFill>
                  <a:schemeClr val="tx1"/>
                </a:solidFill>
                <a:latin typeface="Verdana" panose="020B0604030504040204" pitchFamily="34" charset="0"/>
              </a:defRPr>
            </a:lvl1pPr>
            <a:lvl2pPr marL="742950" indent="-285750" defTabSz="947738">
              <a:defRPr>
                <a:solidFill>
                  <a:schemeClr val="tx1"/>
                </a:solidFill>
                <a:latin typeface="Verdana" panose="020B0604030504040204" pitchFamily="34" charset="0"/>
              </a:defRPr>
            </a:lvl2pPr>
            <a:lvl3pPr marL="1143000" indent="-228600" defTabSz="947738">
              <a:defRPr>
                <a:solidFill>
                  <a:schemeClr val="tx1"/>
                </a:solidFill>
                <a:latin typeface="Verdana" panose="020B0604030504040204" pitchFamily="34" charset="0"/>
              </a:defRPr>
            </a:lvl3pPr>
            <a:lvl4pPr marL="1600200" indent="-228600" defTabSz="947738">
              <a:defRPr>
                <a:solidFill>
                  <a:schemeClr val="tx1"/>
                </a:solidFill>
                <a:latin typeface="Verdana" panose="020B0604030504040204" pitchFamily="34" charset="0"/>
              </a:defRPr>
            </a:lvl4pPr>
            <a:lvl5pPr marL="2057400" indent="-228600" defTabSz="947738">
              <a:defRPr>
                <a:solidFill>
                  <a:schemeClr val="tx1"/>
                </a:solidFill>
                <a:latin typeface="Verdana" panose="020B0604030504040204" pitchFamily="34" charset="0"/>
              </a:defRPr>
            </a:lvl5pPr>
            <a:lvl6pPr marL="2514600" indent="-228600" defTabSz="947738" eaLnBrk="0" fontAlgn="base" hangingPunct="0">
              <a:spcBef>
                <a:spcPct val="0"/>
              </a:spcBef>
              <a:spcAft>
                <a:spcPct val="0"/>
              </a:spcAft>
              <a:defRPr>
                <a:solidFill>
                  <a:schemeClr val="tx1"/>
                </a:solidFill>
                <a:latin typeface="Verdana" panose="020B0604030504040204" pitchFamily="34" charset="0"/>
              </a:defRPr>
            </a:lvl6pPr>
            <a:lvl7pPr marL="2971800" indent="-228600" defTabSz="947738" eaLnBrk="0" fontAlgn="base" hangingPunct="0">
              <a:spcBef>
                <a:spcPct val="0"/>
              </a:spcBef>
              <a:spcAft>
                <a:spcPct val="0"/>
              </a:spcAft>
              <a:defRPr>
                <a:solidFill>
                  <a:schemeClr val="tx1"/>
                </a:solidFill>
                <a:latin typeface="Verdana" panose="020B0604030504040204" pitchFamily="34" charset="0"/>
              </a:defRPr>
            </a:lvl7pPr>
            <a:lvl8pPr marL="3429000" indent="-228600" defTabSz="947738" eaLnBrk="0" fontAlgn="base" hangingPunct="0">
              <a:spcBef>
                <a:spcPct val="0"/>
              </a:spcBef>
              <a:spcAft>
                <a:spcPct val="0"/>
              </a:spcAft>
              <a:defRPr>
                <a:solidFill>
                  <a:schemeClr val="tx1"/>
                </a:solidFill>
                <a:latin typeface="Verdana" panose="020B0604030504040204" pitchFamily="34" charset="0"/>
              </a:defRPr>
            </a:lvl8pPr>
            <a:lvl9pPr marL="3886200" indent="-228600" defTabSz="947738" eaLnBrk="0" fontAlgn="base" hangingPunct="0">
              <a:spcBef>
                <a:spcPct val="0"/>
              </a:spcBef>
              <a:spcAft>
                <a:spcPct val="0"/>
              </a:spcAft>
              <a:defRPr>
                <a:solidFill>
                  <a:schemeClr val="tx1"/>
                </a:solidFill>
                <a:latin typeface="Verdana" panose="020B0604030504040204" pitchFamily="34" charset="0"/>
              </a:defRPr>
            </a:lvl9pPr>
          </a:lstStyle>
          <a:p>
            <a:pPr marL="0" marR="0" lvl="0" indent="0" algn="r" defTabSz="947738" rtl="0" eaLnBrk="1" fontAlgn="base" latinLnBrk="0" hangingPunct="1">
              <a:lnSpc>
                <a:spcPct val="100000"/>
              </a:lnSpc>
              <a:spcBef>
                <a:spcPct val="0"/>
              </a:spcBef>
              <a:spcAft>
                <a:spcPct val="0"/>
              </a:spcAft>
              <a:buClrTx/>
              <a:buSzTx/>
              <a:buFontTx/>
              <a:buNone/>
              <a:tabLst/>
              <a:defRPr/>
            </a:pPr>
            <a:fld id="{4D53553B-D24C-4EAA-9E94-ACD4704047B2}" type="slidenum">
              <a:rPr kumimoji="0" lang="it-IT" altLang="it-IT"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47738" rtl="0" eaLnBrk="1" fontAlgn="base" latinLnBrk="0" hangingPunct="1">
                <a:lnSpc>
                  <a:spcPct val="100000"/>
                </a:lnSpc>
                <a:spcBef>
                  <a:spcPct val="0"/>
                </a:spcBef>
                <a:spcAft>
                  <a:spcPct val="0"/>
                </a:spcAft>
                <a:buClrTx/>
                <a:buSzTx/>
                <a:buFontTx/>
                <a:buNone/>
                <a:tabLst/>
                <a:defRPr/>
              </a:pPr>
              <a:t>17</a:t>
            </a:fld>
            <a:endParaRPr kumimoji="0" lang="it-IT" altLang="it-IT"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15" name="Rectangle 2">
            <a:extLst>
              <a:ext uri="{FF2B5EF4-FFF2-40B4-BE49-F238E27FC236}">
                <a16:creationId xmlns:a16="http://schemas.microsoft.com/office/drawing/2014/main" id="{F282A95B-D378-0896-849B-F7155454CCD9}"/>
              </a:ext>
            </a:extLst>
          </p:cNvPr>
          <p:cNvSpPr>
            <a:spLocks noGrp="1" noRot="1" noChangeAspect="1" noChangeArrowheads="1" noTextEdit="1"/>
          </p:cNvSpPr>
          <p:nvPr>
            <p:ph type="sldImg"/>
          </p:nvPr>
        </p:nvSpPr>
        <p:spPr>
          <a:xfrm>
            <a:off x="992188" y="768350"/>
            <a:ext cx="5114925" cy="3836988"/>
          </a:xfrm>
          <a:ln/>
        </p:spPr>
      </p:sp>
      <p:sp>
        <p:nvSpPr>
          <p:cNvPr id="13316" name="Rectangle 3">
            <a:extLst>
              <a:ext uri="{FF2B5EF4-FFF2-40B4-BE49-F238E27FC236}">
                <a16:creationId xmlns:a16="http://schemas.microsoft.com/office/drawing/2014/main" id="{69BA9C9D-E256-FE72-EA60-C9E154FB17BA}"/>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602ACC11-741E-56AD-3A6E-03CBAAB8F46C}"/>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47738">
              <a:defRPr>
                <a:solidFill>
                  <a:schemeClr val="tx1"/>
                </a:solidFill>
                <a:latin typeface="Verdana" panose="020B0604030504040204" pitchFamily="34" charset="0"/>
              </a:defRPr>
            </a:lvl1pPr>
            <a:lvl2pPr marL="742950" indent="-285750" defTabSz="947738">
              <a:defRPr>
                <a:solidFill>
                  <a:schemeClr val="tx1"/>
                </a:solidFill>
                <a:latin typeface="Verdana" panose="020B0604030504040204" pitchFamily="34" charset="0"/>
              </a:defRPr>
            </a:lvl2pPr>
            <a:lvl3pPr marL="1143000" indent="-228600" defTabSz="947738">
              <a:defRPr>
                <a:solidFill>
                  <a:schemeClr val="tx1"/>
                </a:solidFill>
                <a:latin typeface="Verdana" panose="020B0604030504040204" pitchFamily="34" charset="0"/>
              </a:defRPr>
            </a:lvl3pPr>
            <a:lvl4pPr marL="1600200" indent="-228600" defTabSz="947738">
              <a:defRPr>
                <a:solidFill>
                  <a:schemeClr val="tx1"/>
                </a:solidFill>
                <a:latin typeface="Verdana" panose="020B0604030504040204" pitchFamily="34" charset="0"/>
              </a:defRPr>
            </a:lvl4pPr>
            <a:lvl5pPr marL="2057400" indent="-228600" defTabSz="947738">
              <a:defRPr>
                <a:solidFill>
                  <a:schemeClr val="tx1"/>
                </a:solidFill>
                <a:latin typeface="Verdana" panose="020B0604030504040204" pitchFamily="34" charset="0"/>
              </a:defRPr>
            </a:lvl5pPr>
            <a:lvl6pPr marL="2514600" indent="-228600" defTabSz="947738" eaLnBrk="0" fontAlgn="base" hangingPunct="0">
              <a:spcBef>
                <a:spcPct val="0"/>
              </a:spcBef>
              <a:spcAft>
                <a:spcPct val="0"/>
              </a:spcAft>
              <a:defRPr>
                <a:solidFill>
                  <a:schemeClr val="tx1"/>
                </a:solidFill>
                <a:latin typeface="Verdana" panose="020B0604030504040204" pitchFamily="34" charset="0"/>
              </a:defRPr>
            </a:lvl6pPr>
            <a:lvl7pPr marL="2971800" indent="-228600" defTabSz="947738" eaLnBrk="0" fontAlgn="base" hangingPunct="0">
              <a:spcBef>
                <a:spcPct val="0"/>
              </a:spcBef>
              <a:spcAft>
                <a:spcPct val="0"/>
              </a:spcAft>
              <a:defRPr>
                <a:solidFill>
                  <a:schemeClr val="tx1"/>
                </a:solidFill>
                <a:latin typeface="Verdana" panose="020B0604030504040204" pitchFamily="34" charset="0"/>
              </a:defRPr>
            </a:lvl7pPr>
            <a:lvl8pPr marL="3429000" indent="-228600" defTabSz="947738" eaLnBrk="0" fontAlgn="base" hangingPunct="0">
              <a:spcBef>
                <a:spcPct val="0"/>
              </a:spcBef>
              <a:spcAft>
                <a:spcPct val="0"/>
              </a:spcAft>
              <a:defRPr>
                <a:solidFill>
                  <a:schemeClr val="tx1"/>
                </a:solidFill>
                <a:latin typeface="Verdana" panose="020B0604030504040204" pitchFamily="34" charset="0"/>
              </a:defRPr>
            </a:lvl8pPr>
            <a:lvl9pPr marL="3886200" indent="-228600" defTabSz="947738" eaLnBrk="0" fontAlgn="base" hangingPunct="0">
              <a:spcBef>
                <a:spcPct val="0"/>
              </a:spcBef>
              <a:spcAft>
                <a:spcPct val="0"/>
              </a:spcAft>
              <a:defRPr>
                <a:solidFill>
                  <a:schemeClr val="tx1"/>
                </a:solidFill>
                <a:latin typeface="Verdana" panose="020B0604030504040204" pitchFamily="34" charset="0"/>
              </a:defRPr>
            </a:lvl9pPr>
          </a:lstStyle>
          <a:p>
            <a:pPr marL="0" marR="0" lvl="0" indent="0" algn="r" defTabSz="947738" rtl="0" eaLnBrk="1" fontAlgn="base" latinLnBrk="0" hangingPunct="1">
              <a:lnSpc>
                <a:spcPct val="100000"/>
              </a:lnSpc>
              <a:spcBef>
                <a:spcPct val="0"/>
              </a:spcBef>
              <a:spcAft>
                <a:spcPct val="0"/>
              </a:spcAft>
              <a:buClrTx/>
              <a:buSzTx/>
              <a:buFontTx/>
              <a:buNone/>
              <a:tabLst/>
              <a:defRPr/>
            </a:pPr>
            <a:fld id="{77F01C5B-48CD-4D9F-A1AC-26D6E2F5A3E0}" type="slidenum">
              <a:rPr kumimoji="0" lang="it-IT" altLang="it-IT"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47738" rtl="0" eaLnBrk="1" fontAlgn="base" latinLnBrk="0" hangingPunct="1">
                <a:lnSpc>
                  <a:spcPct val="100000"/>
                </a:lnSpc>
                <a:spcBef>
                  <a:spcPct val="0"/>
                </a:spcBef>
                <a:spcAft>
                  <a:spcPct val="0"/>
                </a:spcAft>
                <a:buClrTx/>
                <a:buSzTx/>
                <a:buFontTx/>
                <a:buNone/>
                <a:tabLst/>
                <a:defRPr/>
              </a:pPr>
              <a:t>18</a:t>
            </a:fld>
            <a:endParaRPr kumimoji="0" lang="it-IT" altLang="it-IT"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5363" name="Rectangle 2">
            <a:extLst>
              <a:ext uri="{FF2B5EF4-FFF2-40B4-BE49-F238E27FC236}">
                <a16:creationId xmlns:a16="http://schemas.microsoft.com/office/drawing/2014/main" id="{D762AF79-0949-248B-9187-753A67116988}"/>
              </a:ext>
            </a:extLst>
          </p:cNvPr>
          <p:cNvSpPr>
            <a:spLocks noGrp="1" noRot="1" noChangeAspect="1" noChangeArrowheads="1" noTextEdit="1"/>
          </p:cNvSpPr>
          <p:nvPr>
            <p:ph type="sldImg"/>
          </p:nvPr>
        </p:nvSpPr>
        <p:spPr>
          <a:xfrm>
            <a:off x="992188" y="768350"/>
            <a:ext cx="5114925" cy="3836988"/>
          </a:xfrm>
          <a:ln/>
        </p:spPr>
      </p:sp>
      <p:sp>
        <p:nvSpPr>
          <p:cNvPr id="15364" name="Rectangle 3">
            <a:extLst>
              <a:ext uri="{FF2B5EF4-FFF2-40B4-BE49-F238E27FC236}">
                <a16:creationId xmlns:a16="http://schemas.microsoft.com/office/drawing/2014/main" id="{6B57332E-FC6C-23E3-440F-2D32778A4494}"/>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B6FB7671-697D-CBE3-31ED-8AF5205FF405}"/>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47738">
              <a:defRPr>
                <a:solidFill>
                  <a:schemeClr val="tx1"/>
                </a:solidFill>
                <a:latin typeface="Verdana" panose="020B0604030504040204" pitchFamily="34" charset="0"/>
              </a:defRPr>
            </a:lvl1pPr>
            <a:lvl2pPr marL="742950" indent="-285750" defTabSz="947738">
              <a:defRPr>
                <a:solidFill>
                  <a:schemeClr val="tx1"/>
                </a:solidFill>
                <a:latin typeface="Verdana" panose="020B0604030504040204" pitchFamily="34" charset="0"/>
              </a:defRPr>
            </a:lvl2pPr>
            <a:lvl3pPr marL="1143000" indent="-228600" defTabSz="947738">
              <a:defRPr>
                <a:solidFill>
                  <a:schemeClr val="tx1"/>
                </a:solidFill>
                <a:latin typeface="Verdana" panose="020B0604030504040204" pitchFamily="34" charset="0"/>
              </a:defRPr>
            </a:lvl3pPr>
            <a:lvl4pPr marL="1600200" indent="-228600" defTabSz="947738">
              <a:defRPr>
                <a:solidFill>
                  <a:schemeClr val="tx1"/>
                </a:solidFill>
                <a:latin typeface="Verdana" panose="020B0604030504040204" pitchFamily="34" charset="0"/>
              </a:defRPr>
            </a:lvl4pPr>
            <a:lvl5pPr marL="2057400" indent="-228600" defTabSz="947738">
              <a:defRPr>
                <a:solidFill>
                  <a:schemeClr val="tx1"/>
                </a:solidFill>
                <a:latin typeface="Verdana" panose="020B0604030504040204" pitchFamily="34" charset="0"/>
              </a:defRPr>
            </a:lvl5pPr>
            <a:lvl6pPr marL="2514600" indent="-228600" defTabSz="947738" eaLnBrk="0" fontAlgn="base" hangingPunct="0">
              <a:spcBef>
                <a:spcPct val="0"/>
              </a:spcBef>
              <a:spcAft>
                <a:spcPct val="0"/>
              </a:spcAft>
              <a:defRPr>
                <a:solidFill>
                  <a:schemeClr val="tx1"/>
                </a:solidFill>
                <a:latin typeface="Verdana" panose="020B0604030504040204" pitchFamily="34" charset="0"/>
              </a:defRPr>
            </a:lvl6pPr>
            <a:lvl7pPr marL="2971800" indent="-228600" defTabSz="947738" eaLnBrk="0" fontAlgn="base" hangingPunct="0">
              <a:spcBef>
                <a:spcPct val="0"/>
              </a:spcBef>
              <a:spcAft>
                <a:spcPct val="0"/>
              </a:spcAft>
              <a:defRPr>
                <a:solidFill>
                  <a:schemeClr val="tx1"/>
                </a:solidFill>
                <a:latin typeface="Verdana" panose="020B0604030504040204" pitchFamily="34" charset="0"/>
              </a:defRPr>
            </a:lvl7pPr>
            <a:lvl8pPr marL="3429000" indent="-228600" defTabSz="947738" eaLnBrk="0" fontAlgn="base" hangingPunct="0">
              <a:spcBef>
                <a:spcPct val="0"/>
              </a:spcBef>
              <a:spcAft>
                <a:spcPct val="0"/>
              </a:spcAft>
              <a:defRPr>
                <a:solidFill>
                  <a:schemeClr val="tx1"/>
                </a:solidFill>
                <a:latin typeface="Verdana" panose="020B0604030504040204" pitchFamily="34" charset="0"/>
              </a:defRPr>
            </a:lvl8pPr>
            <a:lvl9pPr marL="3886200" indent="-228600" defTabSz="947738" eaLnBrk="0" fontAlgn="base" hangingPunct="0">
              <a:spcBef>
                <a:spcPct val="0"/>
              </a:spcBef>
              <a:spcAft>
                <a:spcPct val="0"/>
              </a:spcAft>
              <a:defRPr>
                <a:solidFill>
                  <a:schemeClr val="tx1"/>
                </a:solidFill>
                <a:latin typeface="Verdana" panose="020B0604030504040204" pitchFamily="34" charset="0"/>
              </a:defRPr>
            </a:lvl9pPr>
          </a:lstStyle>
          <a:p>
            <a:pPr marL="0" marR="0" lvl="0" indent="0" algn="r" defTabSz="947738" rtl="0" eaLnBrk="1" fontAlgn="base" latinLnBrk="0" hangingPunct="1">
              <a:lnSpc>
                <a:spcPct val="100000"/>
              </a:lnSpc>
              <a:spcBef>
                <a:spcPct val="0"/>
              </a:spcBef>
              <a:spcAft>
                <a:spcPct val="0"/>
              </a:spcAft>
              <a:buClrTx/>
              <a:buSzTx/>
              <a:buFontTx/>
              <a:buNone/>
              <a:tabLst/>
              <a:defRPr/>
            </a:pPr>
            <a:fld id="{FCE034EC-AB34-4A6E-9484-5EB1D0EC267C}" type="slidenum">
              <a:rPr kumimoji="0" lang="it-IT" altLang="it-IT"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47738" rtl="0" eaLnBrk="1" fontAlgn="base" latinLnBrk="0" hangingPunct="1">
                <a:lnSpc>
                  <a:spcPct val="100000"/>
                </a:lnSpc>
                <a:spcBef>
                  <a:spcPct val="0"/>
                </a:spcBef>
                <a:spcAft>
                  <a:spcPct val="0"/>
                </a:spcAft>
                <a:buClrTx/>
                <a:buSzTx/>
                <a:buFontTx/>
                <a:buNone/>
                <a:tabLst/>
                <a:defRPr/>
              </a:pPr>
              <a:t>19</a:t>
            </a:fld>
            <a:endParaRPr kumimoji="0" lang="it-IT" altLang="it-IT"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7411" name="Rectangle 2">
            <a:extLst>
              <a:ext uri="{FF2B5EF4-FFF2-40B4-BE49-F238E27FC236}">
                <a16:creationId xmlns:a16="http://schemas.microsoft.com/office/drawing/2014/main" id="{D9373531-1C9C-AFBD-C4BB-26FD48E4575F}"/>
              </a:ext>
            </a:extLst>
          </p:cNvPr>
          <p:cNvSpPr>
            <a:spLocks noGrp="1" noRot="1" noChangeAspect="1" noChangeArrowheads="1" noTextEdit="1"/>
          </p:cNvSpPr>
          <p:nvPr>
            <p:ph type="sldImg"/>
          </p:nvPr>
        </p:nvSpPr>
        <p:spPr>
          <a:xfrm>
            <a:off x="992188" y="768350"/>
            <a:ext cx="5114925" cy="3836988"/>
          </a:xfrm>
          <a:ln/>
        </p:spPr>
      </p:sp>
      <p:sp>
        <p:nvSpPr>
          <p:cNvPr id="17412" name="Rectangle 3">
            <a:extLst>
              <a:ext uri="{FF2B5EF4-FFF2-40B4-BE49-F238E27FC236}">
                <a16:creationId xmlns:a16="http://schemas.microsoft.com/office/drawing/2014/main" id="{0D77A677-97EF-9A1F-C7BB-17DEE8094795}"/>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3251FEC6-993F-82BA-04A1-EB7E9C81C552}"/>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47738">
              <a:defRPr>
                <a:solidFill>
                  <a:schemeClr val="tx1"/>
                </a:solidFill>
                <a:latin typeface="Verdana" panose="020B0604030504040204" pitchFamily="34" charset="0"/>
              </a:defRPr>
            </a:lvl1pPr>
            <a:lvl2pPr marL="742950" indent="-285750" defTabSz="947738">
              <a:defRPr>
                <a:solidFill>
                  <a:schemeClr val="tx1"/>
                </a:solidFill>
                <a:latin typeface="Verdana" panose="020B0604030504040204" pitchFamily="34" charset="0"/>
              </a:defRPr>
            </a:lvl2pPr>
            <a:lvl3pPr marL="1143000" indent="-228600" defTabSz="947738">
              <a:defRPr>
                <a:solidFill>
                  <a:schemeClr val="tx1"/>
                </a:solidFill>
                <a:latin typeface="Verdana" panose="020B0604030504040204" pitchFamily="34" charset="0"/>
              </a:defRPr>
            </a:lvl3pPr>
            <a:lvl4pPr marL="1600200" indent="-228600" defTabSz="947738">
              <a:defRPr>
                <a:solidFill>
                  <a:schemeClr val="tx1"/>
                </a:solidFill>
                <a:latin typeface="Verdana" panose="020B0604030504040204" pitchFamily="34" charset="0"/>
              </a:defRPr>
            </a:lvl4pPr>
            <a:lvl5pPr marL="2057400" indent="-228600" defTabSz="947738">
              <a:defRPr>
                <a:solidFill>
                  <a:schemeClr val="tx1"/>
                </a:solidFill>
                <a:latin typeface="Verdana" panose="020B0604030504040204" pitchFamily="34" charset="0"/>
              </a:defRPr>
            </a:lvl5pPr>
            <a:lvl6pPr marL="2514600" indent="-228600" defTabSz="947738" eaLnBrk="0" fontAlgn="base" hangingPunct="0">
              <a:spcBef>
                <a:spcPct val="0"/>
              </a:spcBef>
              <a:spcAft>
                <a:spcPct val="0"/>
              </a:spcAft>
              <a:defRPr>
                <a:solidFill>
                  <a:schemeClr val="tx1"/>
                </a:solidFill>
                <a:latin typeface="Verdana" panose="020B0604030504040204" pitchFamily="34" charset="0"/>
              </a:defRPr>
            </a:lvl6pPr>
            <a:lvl7pPr marL="2971800" indent="-228600" defTabSz="947738" eaLnBrk="0" fontAlgn="base" hangingPunct="0">
              <a:spcBef>
                <a:spcPct val="0"/>
              </a:spcBef>
              <a:spcAft>
                <a:spcPct val="0"/>
              </a:spcAft>
              <a:defRPr>
                <a:solidFill>
                  <a:schemeClr val="tx1"/>
                </a:solidFill>
                <a:latin typeface="Verdana" panose="020B0604030504040204" pitchFamily="34" charset="0"/>
              </a:defRPr>
            </a:lvl7pPr>
            <a:lvl8pPr marL="3429000" indent="-228600" defTabSz="947738" eaLnBrk="0" fontAlgn="base" hangingPunct="0">
              <a:spcBef>
                <a:spcPct val="0"/>
              </a:spcBef>
              <a:spcAft>
                <a:spcPct val="0"/>
              </a:spcAft>
              <a:defRPr>
                <a:solidFill>
                  <a:schemeClr val="tx1"/>
                </a:solidFill>
                <a:latin typeface="Verdana" panose="020B0604030504040204" pitchFamily="34" charset="0"/>
              </a:defRPr>
            </a:lvl8pPr>
            <a:lvl9pPr marL="3886200" indent="-228600" defTabSz="947738" eaLnBrk="0" fontAlgn="base" hangingPunct="0">
              <a:spcBef>
                <a:spcPct val="0"/>
              </a:spcBef>
              <a:spcAft>
                <a:spcPct val="0"/>
              </a:spcAft>
              <a:defRPr>
                <a:solidFill>
                  <a:schemeClr val="tx1"/>
                </a:solidFill>
                <a:latin typeface="Verdana" panose="020B0604030504040204" pitchFamily="34" charset="0"/>
              </a:defRPr>
            </a:lvl9pPr>
          </a:lstStyle>
          <a:p>
            <a:pPr marL="0" marR="0" lvl="0" indent="0" algn="r" defTabSz="947738" rtl="0" eaLnBrk="1" fontAlgn="base" latinLnBrk="0" hangingPunct="1">
              <a:lnSpc>
                <a:spcPct val="100000"/>
              </a:lnSpc>
              <a:spcBef>
                <a:spcPct val="0"/>
              </a:spcBef>
              <a:spcAft>
                <a:spcPct val="0"/>
              </a:spcAft>
              <a:buClrTx/>
              <a:buSzTx/>
              <a:buFontTx/>
              <a:buNone/>
              <a:tabLst/>
              <a:defRPr/>
            </a:pPr>
            <a:fld id="{023EBC4D-ACEF-4AF6-8984-8B769B4364D5}" type="slidenum">
              <a:rPr kumimoji="0" lang="it-IT" altLang="it-IT"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47738" rtl="0" eaLnBrk="1" fontAlgn="base" latinLnBrk="0" hangingPunct="1">
                <a:lnSpc>
                  <a:spcPct val="100000"/>
                </a:lnSpc>
                <a:spcBef>
                  <a:spcPct val="0"/>
                </a:spcBef>
                <a:spcAft>
                  <a:spcPct val="0"/>
                </a:spcAft>
                <a:buClrTx/>
                <a:buSzTx/>
                <a:buFontTx/>
                <a:buNone/>
                <a:tabLst/>
                <a:defRPr/>
              </a:pPr>
              <a:t>20</a:t>
            </a:fld>
            <a:endParaRPr kumimoji="0" lang="it-IT" altLang="it-IT"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9459" name="Rectangle 2">
            <a:extLst>
              <a:ext uri="{FF2B5EF4-FFF2-40B4-BE49-F238E27FC236}">
                <a16:creationId xmlns:a16="http://schemas.microsoft.com/office/drawing/2014/main" id="{AB5885CF-393F-3304-97BF-3102AB8B0E57}"/>
              </a:ext>
            </a:extLst>
          </p:cNvPr>
          <p:cNvSpPr>
            <a:spLocks noGrp="1" noRot="1" noChangeAspect="1" noChangeArrowheads="1" noTextEdit="1"/>
          </p:cNvSpPr>
          <p:nvPr>
            <p:ph type="sldImg"/>
          </p:nvPr>
        </p:nvSpPr>
        <p:spPr>
          <a:xfrm>
            <a:off x="992188" y="768350"/>
            <a:ext cx="5114925" cy="3836988"/>
          </a:xfrm>
          <a:ln/>
        </p:spPr>
      </p:sp>
      <p:sp>
        <p:nvSpPr>
          <p:cNvPr id="19460" name="Rectangle 3">
            <a:extLst>
              <a:ext uri="{FF2B5EF4-FFF2-40B4-BE49-F238E27FC236}">
                <a16:creationId xmlns:a16="http://schemas.microsoft.com/office/drawing/2014/main" id="{C43B9106-9ACD-EC95-3B12-0BED8E9980C3}"/>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AC11CD17-A54F-FD57-D33A-0D9FE59F395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47738">
              <a:defRPr>
                <a:solidFill>
                  <a:schemeClr val="tx1"/>
                </a:solidFill>
                <a:latin typeface="Verdana" panose="020B0604030504040204" pitchFamily="34" charset="0"/>
              </a:defRPr>
            </a:lvl1pPr>
            <a:lvl2pPr marL="742950" indent="-285750" defTabSz="947738">
              <a:defRPr>
                <a:solidFill>
                  <a:schemeClr val="tx1"/>
                </a:solidFill>
                <a:latin typeface="Verdana" panose="020B0604030504040204" pitchFamily="34" charset="0"/>
              </a:defRPr>
            </a:lvl2pPr>
            <a:lvl3pPr marL="1143000" indent="-228600" defTabSz="947738">
              <a:defRPr>
                <a:solidFill>
                  <a:schemeClr val="tx1"/>
                </a:solidFill>
                <a:latin typeface="Verdana" panose="020B0604030504040204" pitchFamily="34" charset="0"/>
              </a:defRPr>
            </a:lvl3pPr>
            <a:lvl4pPr marL="1600200" indent="-228600" defTabSz="947738">
              <a:defRPr>
                <a:solidFill>
                  <a:schemeClr val="tx1"/>
                </a:solidFill>
                <a:latin typeface="Verdana" panose="020B0604030504040204" pitchFamily="34" charset="0"/>
              </a:defRPr>
            </a:lvl4pPr>
            <a:lvl5pPr marL="2057400" indent="-228600" defTabSz="947738">
              <a:defRPr>
                <a:solidFill>
                  <a:schemeClr val="tx1"/>
                </a:solidFill>
                <a:latin typeface="Verdana" panose="020B0604030504040204" pitchFamily="34" charset="0"/>
              </a:defRPr>
            </a:lvl5pPr>
            <a:lvl6pPr marL="2514600" indent="-228600" defTabSz="947738" eaLnBrk="0" fontAlgn="base" hangingPunct="0">
              <a:spcBef>
                <a:spcPct val="0"/>
              </a:spcBef>
              <a:spcAft>
                <a:spcPct val="0"/>
              </a:spcAft>
              <a:defRPr>
                <a:solidFill>
                  <a:schemeClr val="tx1"/>
                </a:solidFill>
                <a:latin typeface="Verdana" panose="020B0604030504040204" pitchFamily="34" charset="0"/>
              </a:defRPr>
            </a:lvl6pPr>
            <a:lvl7pPr marL="2971800" indent="-228600" defTabSz="947738" eaLnBrk="0" fontAlgn="base" hangingPunct="0">
              <a:spcBef>
                <a:spcPct val="0"/>
              </a:spcBef>
              <a:spcAft>
                <a:spcPct val="0"/>
              </a:spcAft>
              <a:defRPr>
                <a:solidFill>
                  <a:schemeClr val="tx1"/>
                </a:solidFill>
                <a:latin typeface="Verdana" panose="020B0604030504040204" pitchFamily="34" charset="0"/>
              </a:defRPr>
            </a:lvl7pPr>
            <a:lvl8pPr marL="3429000" indent="-228600" defTabSz="947738" eaLnBrk="0" fontAlgn="base" hangingPunct="0">
              <a:spcBef>
                <a:spcPct val="0"/>
              </a:spcBef>
              <a:spcAft>
                <a:spcPct val="0"/>
              </a:spcAft>
              <a:defRPr>
                <a:solidFill>
                  <a:schemeClr val="tx1"/>
                </a:solidFill>
                <a:latin typeface="Verdana" panose="020B0604030504040204" pitchFamily="34" charset="0"/>
              </a:defRPr>
            </a:lvl8pPr>
            <a:lvl9pPr marL="3886200" indent="-228600" defTabSz="947738" eaLnBrk="0" fontAlgn="base" hangingPunct="0">
              <a:spcBef>
                <a:spcPct val="0"/>
              </a:spcBef>
              <a:spcAft>
                <a:spcPct val="0"/>
              </a:spcAft>
              <a:defRPr>
                <a:solidFill>
                  <a:schemeClr val="tx1"/>
                </a:solidFill>
                <a:latin typeface="Verdana" panose="020B0604030504040204" pitchFamily="34" charset="0"/>
              </a:defRPr>
            </a:lvl9pPr>
          </a:lstStyle>
          <a:p>
            <a:pPr marL="0" marR="0" lvl="0" indent="0" algn="r" defTabSz="947738" rtl="0" eaLnBrk="1" fontAlgn="base" latinLnBrk="0" hangingPunct="1">
              <a:lnSpc>
                <a:spcPct val="100000"/>
              </a:lnSpc>
              <a:spcBef>
                <a:spcPct val="0"/>
              </a:spcBef>
              <a:spcAft>
                <a:spcPct val="0"/>
              </a:spcAft>
              <a:buClrTx/>
              <a:buSzTx/>
              <a:buFontTx/>
              <a:buNone/>
              <a:tabLst/>
              <a:defRPr/>
            </a:pPr>
            <a:fld id="{70A2ED7B-B5AF-4F6F-B97E-8F84D4DA3AC3}" type="slidenum">
              <a:rPr kumimoji="0" lang="it-IT" altLang="it-IT"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47738" rtl="0" eaLnBrk="1" fontAlgn="base" latinLnBrk="0" hangingPunct="1">
                <a:lnSpc>
                  <a:spcPct val="100000"/>
                </a:lnSpc>
                <a:spcBef>
                  <a:spcPct val="0"/>
                </a:spcBef>
                <a:spcAft>
                  <a:spcPct val="0"/>
                </a:spcAft>
                <a:buClrTx/>
                <a:buSzTx/>
                <a:buFontTx/>
                <a:buNone/>
                <a:tabLst/>
                <a:defRPr/>
              </a:pPr>
              <a:t>21</a:t>
            </a:fld>
            <a:endParaRPr kumimoji="0" lang="it-IT" altLang="it-IT"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1507" name="Rectangle 2">
            <a:extLst>
              <a:ext uri="{FF2B5EF4-FFF2-40B4-BE49-F238E27FC236}">
                <a16:creationId xmlns:a16="http://schemas.microsoft.com/office/drawing/2014/main" id="{F86D7C60-6020-A15D-CD9E-21A2F1E2E1F0}"/>
              </a:ext>
            </a:extLst>
          </p:cNvPr>
          <p:cNvSpPr>
            <a:spLocks noGrp="1" noRot="1" noChangeAspect="1" noChangeArrowheads="1" noTextEdit="1"/>
          </p:cNvSpPr>
          <p:nvPr>
            <p:ph type="sldImg"/>
          </p:nvPr>
        </p:nvSpPr>
        <p:spPr>
          <a:xfrm>
            <a:off x="992188" y="768350"/>
            <a:ext cx="5114925" cy="3836988"/>
          </a:xfrm>
          <a:ln/>
        </p:spPr>
      </p:sp>
      <p:sp>
        <p:nvSpPr>
          <p:cNvPr id="21508" name="Rectangle 3">
            <a:extLst>
              <a:ext uri="{FF2B5EF4-FFF2-40B4-BE49-F238E27FC236}">
                <a16:creationId xmlns:a16="http://schemas.microsoft.com/office/drawing/2014/main" id="{B07961DB-39DC-0B89-F5DA-67132E44A112}"/>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3A4E5B92-658A-54F1-A4A0-13141E5BF554}"/>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47738">
              <a:defRPr>
                <a:solidFill>
                  <a:schemeClr val="tx1"/>
                </a:solidFill>
                <a:latin typeface="Verdana" panose="020B0604030504040204" pitchFamily="34" charset="0"/>
              </a:defRPr>
            </a:lvl1pPr>
            <a:lvl2pPr marL="742950" indent="-285750" defTabSz="947738">
              <a:defRPr>
                <a:solidFill>
                  <a:schemeClr val="tx1"/>
                </a:solidFill>
                <a:latin typeface="Verdana" panose="020B0604030504040204" pitchFamily="34" charset="0"/>
              </a:defRPr>
            </a:lvl2pPr>
            <a:lvl3pPr marL="1143000" indent="-228600" defTabSz="947738">
              <a:defRPr>
                <a:solidFill>
                  <a:schemeClr val="tx1"/>
                </a:solidFill>
                <a:latin typeface="Verdana" panose="020B0604030504040204" pitchFamily="34" charset="0"/>
              </a:defRPr>
            </a:lvl3pPr>
            <a:lvl4pPr marL="1600200" indent="-228600" defTabSz="947738">
              <a:defRPr>
                <a:solidFill>
                  <a:schemeClr val="tx1"/>
                </a:solidFill>
                <a:latin typeface="Verdana" panose="020B0604030504040204" pitchFamily="34" charset="0"/>
              </a:defRPr>
            </a:lvl4pPr>
            <a:lvl5pPr marL="2057400" indent="-228600" defTabSz="947738">
              <a:defRPr>
                <a:solidFill>
                  <a:schemeClr val="tx1"/>
                </a:solidFill>
                <a:latin typeface="Verdana" panose="020B0604030504040204" pitchFamily="34" charset="0"/>
              </a:defRPr>
            </a:lvl5pPr>
            <a:lvl6pPr marL="2514600" indent="-228600" defTabSz="947738" eaLnBrk="0" fontAlgn="base" hangingPunct="0">
              <a:spcBef>
                <a:spcPct val="0"/>
              </a:spcBef>
              <a:spcAft>
                <a:spcPct val="0"/>
              </a:spcAft>
              <a:defRPr>
                <a:solidFill>
                  <a:schemeClr val="tx1"/>
                </a:solidFill>
                <a:latin typeface="Verdana" panose="020B0604030504040204" pitchFamily="34" charset="0"/>
              </a:defRPr>
            </a:lvl6pPr>
            <a:lvl7pPr marL="2971800" indent="-228600" defTabSz="947738" eaLnBrk="0" fontAlgn="base" hangingPunct="0">
              <a:spcBef>
                <a:spcPct val="0"/>
              </a:spcBef>
              <a:spcAft>
                <a:spcPct val="0"/>
              </a:spcAft>
              <a:defRPr>
                <a:solidFill>
                  <a:schemeClr val="tx1"/>
                </a:solidFill>
                <a:latin typeface="Verdana" panose="020B0604030504040204" pitchFamily="34" charset="0"/>
              </a:defRPr>
            </a:lvl7pPr>
            <a:lvl8pPr marL="3429000" indent="-228600" defTabSz="947738" eaLnBrk="0" fontAlgn="base" hangingPunct="0">
              <a:spcBef>
                <a:spcPct val="0"/>
              </a:spcBef>
              <a:spcAft>
                <a:spcPct val="0"/>
              </a:spcAft>
              <a:defRPr>
                <a:solidFill>
                  <a:schemeClr val="tx1"/>
                </a:solidFill>
                <a:latin typeface="Verdana" panose="020B0604030504040204" pitchFamily="34" charset="0"/>
              </a:defRPr>
            </a:lvl8pPr>
            <a:lvl9pPr marL="3886200" indent="-228600" defTabSz="947738" eaLnBrk="0" fontAlgn="base" hangingPunct="0">
              <a:spcBef>
                <a:spcPct val="0"/>
              </a:spcBef>
              <a:spcAft>
                <a:spcPct val="0"/>
              </a:spcAft>
              <a:defRPr>
                <a:solidFill>
                  <a:schemeClr val="tx1"/>
                </a:solidFill>
                <a:latin typeface="Verdana" panose="020B0604030504040204" pitchFamily="34" charset="0"/>
              </a:defRPr>
            </a:lvl9pPr>
          </a:lstStyle>
          <a:p>
            <a:pPr marL="0" marR="0" lvl="0" indent="0" algn="r" defTabSz="947738" rtl="0" eaLnBrk="1" fontAlgn="base" latinLnBrk="0" hangingPunct="1">
              <a:lnSpc>
                <a:spcPct val="100000"/>
              </a:lnSpc>
              <a:spcBef>
                <a:spcPct val="0"/>
              </a:spcBef>
              <a:spcAft>
                <a:spcPct val="0"/>
              </a:spcAft>
              <a:buClrTx/>
              <a:buSzTx/>
              <a:buFontTx/>
              <a:buNone/>
              <a:tabLst/>
              <a:defRPr/>
            </a:pPr>
            <a:fld id="{FBC4025C-EDA8-4FB6-BCA0-723636C5937A}" type="slidenum">
              <a:rPr kumimoji="0" lang="it-IT" altLang="it-IT"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47738" rtl="0" eaLnBrk="1" fontAlgn="base" latinLnBrk="0" hangingPunct="1">
                <a:lnSpc>
                  <a:spcPct val="100000"/>
                </a:lnSpc>
                <a:spcBef>
                  <a:spcPct val="0"/>
                </a:spcBef>
                <a:spcAft>
                  <a:spcPct val="0"/>
                </a:spcAft>
                <a:buClrTx/>
                <a:buSzTx/>
                <a:buFontTx/>
                <a:buNone/>
                <a:tabLst/>
                <a:defRPr/>
              </a:pPr>
              <a:t>22</a:t>
            </a:fld>
            <a:endParaRPr kumimoji="0" lang="it-IT" altLang="it-IT"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3555" name="Rectangle 2">
            <a:extLst>
              <a:ext uri="{FF2B5EF4-FFF2-40B4-BE49-F238E27FC236}">
                <a16:creationId xmlns:a16="http://schemas.microsoft.com/office/drawing/2014/main" id="{CE2D883B-C4A9-8149-62F1-D6225118953F}"/>
              </a:ext>
            </a:extLst>
          </p:cNvPr>
          <p:cNvSpPr>
            <a:spLocks noGrp="1" noRot="1" noChangeAspect="1" noChangeArrowheads="1" noTextEdit="1"/>
          </p:cNvSpPr>
          <p:nvPr>
            <p:ph type="sldImg"/>
          </p:nvPr>
        </p:nvSpPr>
        <p:spPr>
          <a:xfrm>
            <a:off x="992188" y="768350"/>
            <a:ext cx="5114925" cy="3836988"/>
          </a:xfrm>
          <a:ln/>
        </p:spPr>
      </p:sp>
      <p:sp>
        <p:nvSpPr>
          <p:cNvPr id="23556" name="Rectangle 3">
            <a:extLst>
              <a:ext uri="{FF2B5EF4-FFF2-40B4-BE49-F238E27FC236}">
                <a16:creationId xmlns:a16="http://schemas.microsoft.com/office/drawing/2014/main" id="{CF4DB773-4B54-B318-31F8-7162DDD32A85}"/>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10/11/2024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2800733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smtClean="0"/>
              <a:pPr/>
              <a:t>10/11/2024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9802116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it-IT"/>
              <a:t>Fare clic per modificare lo stile del titolo dello schema</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48A87A34-81AB-432B-8DAE-1953F412C126}" type="datetimeFigureOut">
              <a:rPr lang="en-US" smtClean="0"/>
              <a:pPr/>
              <a:t>10/11/2024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42813206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17649"/>
          </a:xfrm>
        </p:spPr>
        <p:txBody>
          <a:bodyPr/>
          <a:lstStyle>
            <a:lvl1pPr>
              <a:defRPr sz="4800"/>
            </a:lvl1pPr>
          </a:lstStyle>
          <a:p>
            <a:r>
              <a:rPr lang="it-IT"/>
              <a:t>Fare clic per modificare lo stile del titolo dello schema</a:t>
            </a:r>
            <a:endParaRPr lang="en-US" dirty="0"/>
          </a:p>
        </p:txBody>
      </p:sp>
      <p:sp>
        <p:nvSpPr>
          <p:cNvPr id="14" name="Text Placeholder 3"/>
          <p:cNvSpPr>
            <a:spLocks noGrp="1"/>
          </p:cNvSpPr>
          <p:nvPr>
            <p:ph type="body" sz="half" idx="13"/>
          </p:nvPr>
        </p:nvSpPr>
        <p:spPr>
          <a:xfrm>
            <a:off x="1454530" y="3765449"/>
            <a:ext cx="5449871"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48A87A34-81AB-432B-8DAE-1953F412C126}" type="datetimeFigureOut">
              <a:rPr lang="en-US" smtClean="0"/>
              <a:pPr/>
              <a:t>10/11/2024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
        <p:nvSpPr>
          <p:cNvPr id="9" name="TextBox 8"/>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sz="12200" dirty="0"/>
              <a:t>“</a:t>
            </a:r>
          </a:p>
        </p:txBody>
      </p:sp>
      <p:sp>
        <p:nvSpPr>
          <p:cNvPr id="13" name="TextBox 12"/>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18774482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48A87A34-81AB-432B-8DAE-1953F412C126}" type="datetimeFigureOut">
              <a:rPr lang="en-US" smtClean="0"/>
              <a:pPr/>
              <a:t>10/11/2024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20403069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3 colon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cxnSp>
        <p:nvCxnSpPr>
          <p:cNvPr id="17" name="Straight Connector 16"/>
          <p:cNvCxnSpPr/>
          <p:nvPr/>
        </p:nvCxnSpPr>
        <p:spPr>
          <a:xfrm>
            <a:off x="2795334"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8A87A34-81AB-432B-8DAE-1953F412C126}" type="datetimeFigureOut">
              <a:rPr lang="en-US" smtClean="0"/>
              <a:pPr/>
              <a:t>10/11/2024</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029562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 colonne immag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cxnSp>
        <p:nvCxnSpPr>
          <p:cNvPr id="17" name="Straight Connector 16"/>
          <p:cNvCxnSpPr/>
          <p:nvPr/>
        </p:nvCxnSpPr>
        <p:spPr>
          <a:xfrm>
            <a:off x="2795334"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8A87A34-81AB-432B-8DAE-1953F412C126}" type="datetimeFigureOut">
              <a:rPr lang="en-US" smtClean="0"/>
              <a:pPr/>
              <a:t>10/11/2024</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2506671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nchorCtr="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10/11/2024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1684665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10/11/2024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35624597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3F492E7B-5421-206B-8328-C1B685CB884E}"/>
              </a:ext>
            </a:extLst>
          </p:cNvPr>
          <p:cNvGrpSpPr>
            <a:grpSpLocks/>
          </p:cNvGrpSpPr>
          <p:nvPr/>
        </p:nvGrpSpPr>
        <p:grpSpPr bwMode="auto">
          <a:xfrm>
            <a:off x="0" y="0"/>
            <a:ext cx="9148763" cy="6851650"/>
            <a:chOff x="1" y="0"/>
            <a:chExt cx="5763" cy="4316"/>
          </a:xfrm>
        </p:grpSpPr>
        <p:sp>
          <p:nvSpPr>
            <p:cNvPr id="3" name="Freeform 3">
              <a:extLst>
                <a:ext uri="{FF2B5EF4-FFF2-40B4-BE49-F238E27FC236}">
                  <a16:creationId xmlns:a16="http://schemas.microsoft.com/office/drawing/2014/main" id="{7375E50E-2382-EB0D-C0D0-128FA35DF4BD}"/>
                </a:ext>
              </a:extLst>
            </p:cNvPr>
            <p:cNvSpPr>
              <a:spLocks/>
            </p:cNvSpPr>
            <p:nvPr/>
          </p:nvSpPr>
          <p:spPr bwMode="hidden">
            <a:xfrm>
              <a:off x="5045" y="2626"/>
              <a:ext cx="719" cy="1690"/>
            </a:xfrm>
            <a:custGeom>
              <a:avLst/>
              <a:gdLst>
                <a:gd name="T0" fmla="*/ 717 w 717"/>
                <a:gd name="T1" fmla="*/ 72 h 1690"/>
                <a:gd name="T2" fmla="*/ 717 w 717"/>
                <a:gd name="T3" fmla="*/ 0 h 1690"/>
                <a:gd name="T4" fmla="*/ 699 w 717"/>
                <a:gd name="T5" fmla="*/ 101 h 1690"/>
                <a:gd name="T6" fmla="*/ 675 w 717"/>
                <a:gd name="T7" fmla="*/ 209 h 1690"/>
                <a:gd name="T8" fmla="*/ 627 w 717"/>
                <a:gd name="T9" fmla="*/ 389 h 1690"/>
                <a:gd name="T10" fmla="*/ 574 w 717"/>
                <a:gd name="T11" fmla="*/ 569 h 1690"/>
                <a:gd name="T12" fmla="*/ 502 w 717"/>
                <a:gd name="T13" fmla="*/ 749 h 1690"/>
                <a:gd name="T14" fmla="*/ 424 w 717"/>
                <a:gd name="T15" fmla="*/ 935 h 1690"/>
                <a:gd name="T16" fmla="*/ 334 w 717"/>
                <a:gd name="T17" fmla="*/ 1121 h 1690"/>
                <a:gd name="T18" fmla="*/ 233 w 717"/>
                <a:gd name="T19" fmla="*/ 1312 h 1690"/>
                <a:gd name="T20" fmla="*/ 125 w 717"/>
                <a:gd name="T21" fmla="*/ 1498 h 1690"/>
                <a:gd name="T22" fmla="*/ 0 w 717"/>
                <a:gd name="T23" fmla="*/ 1690 h 1690"/>
                <a:gd name="T24" fmla="*/ 11 w 717"/>
                <a:gd name="T25" fmla="*/ 1690 h 1690"/>
                <a:gd name="T26" fmla="*/ 137 w 717"/>
                <a:gd name="T27" fmla="*/ 1498 h 1690"/>
                <a:gd name="T28" fmla="*/ 245 w 717"/>
                <a:gd name="T29" fmla="*/ 1312 h 1690"/>
                <a:gd name="T30" fmla="*/ 346 w 717"/>
                <a:gd name="T31" fmla="*/ 1121 h 1690"/>
                <a:gd name="T32" fmla="*/ 436 w 717"/>
                <a:gd name="T33" fmla="*/ 935 h 1690"/>
                <a:gd name="T34" fmla="*/ 514 w 717"/>
                <a:gd name="T35" fmla="*/ 749 h 1690"/>
                <a:gd name="T36" fmla="*/ 585 w 717"/>
                <a:gd name="T37" fmla="*/ 569 h 1690"/>
                <a:gd name="T38" fmla="*/ 639 w 717"/>
                <a:gd name="T39" fmla="*/ 389 h 1690"/>
                <a:gd name="T40" fmla="*/ 687 w 717"/>
                <a:gd name="T41" fmla="*/ 209 h 1690"/>
                <a:gd name="T42" fmla="*/ 705 w 717"/>
                <a:gd name="T43" fmla="*/ 143 h 1690"/>
                <a:gd name="T44" fmla="*/ 717 w 717"/>
                <a:gd name="T45" fmla="*/ 72 h 1690"/>
                <a:gd name="T46" fmla="*/ 717 w 717"/>
                <a:gd name="T47" fmla="*/ 72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a:noFill/>
            </a:ln>
          </p:spPr>
          <p:txBody>
            <a:bodyPr/>
            <a:lstStyle/>
            <a:p>
              <a:pPr eaLnBrk="1" hangingPunct="1">
                <a:defRPr/>
              </a:pPr>
              <a:endParaRPr lang="it-IT"/>
            </a:p>
          </p:txBody>
        </p:sp>
        <p:sp>
          <p:nvSpPr>
            <p:cNvPr id="4" name="Freeform 4">
              <a:extLst>
                <a:ext uri="{FF2B5EF4-FFF2-40B4-BE49-F238E27FC236}">
                  <a16:creationId xmlns:a16="http://schemas.microsoft.com/office/drawing/2014/main" id="{B0BEC7E7-C961-ECF4-9799-2B6DBED1820A}"/>
                </a:ext>
              </a:extLst>
            </p:cNvPr>
            <p:cNvSpPr>
              <a:spLocks/>
            </p:cNvSpPr>
            <p:nvPr/>
          </p:nvSpPr>
          <p:spPr bwMode="hidden">
            <a:xfrm>
              <a:off x="5386" y="3794"/>
              <a:ext cx="378" cy="522"/>
            </a:xfrm>
            <a:custGeom>
              <a:avLst/>
              <a:gdLst>
                <a:gd name="T0" fmla="*/ 377 w 377"/>
                <a:gd name="T1" fmla="*/ 0 h 522"/>
                <a:gd name="T2" fmla="*/ 293 w 377"/>
                <a:gd name="T3" fmla="*/ 132 h 522"/>
                <a:gd name="T4" fmla="*/ 204 w 377"/>
                <a:gd name="T5" fmla="*/ 264 h 522"/>
                <a:gd name="T6" fmla="*/ 102 w 377"/>
                <a:gd name="T7" fmla="*/ 396 h 522"/>
                <a:gd name="T8" fmla="*/ 0 w 377"/>
                <a:gd name="T9" fmla="*/ 522 h 522"/>
                <a:gd name="T10" fmla="*/ 12 w 377"/>
                <a:gd name="T11" fmla="*/ 522 h 522"/>
                <a:gd name="T12" fmla="*/ 114 w 377"/>
                <a:gd name="T13" fmla="*/ 402 h 522"/>
                <a:gd name="T14" fmla="*/ 204 w 377"/>
                <a:gd name="T15" fmla="*/ 282 h 522"/>
                <a:gd name="T16" fmla="*/ 377 w 377"/>
                <a:gd name="T17" fmla="*/ 24 h 522"/>
                <a:gd name="T18" fmla="*/ 377 w 377"/>
                <a:gd name="T19" fmla="*/ 0 h 522"/>
                <a:gd name="T20" fmla="*/ 377 w 377"/>
                <a:gd name="T21"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a:noFill/>
            </a:ln>
          </p:spPr>
          <p:txBody>
            <a:bodyPr/>
            <a:lstStyle/>
            <a:p>
              <a:pPr eaLnBrk="1" hangingPunct="1">
                <a:defRPr/>
              </a:pPr>
              <a:endParaRPr lang="it-IT"/>
            </a:p>
          </p:txBody>
        </p:sp>
        <p:sp>
          <p:nvSpPr>
            <p:cNvPr id="5" name="Freeform 5">
              <a:extLst>
                <a:ext uri="{FF2B5EF4-FFF2-40B4-BE49-F238E27FC236}">
                  <a16:creationId xmlns:a16="http://schemas.microsoft.com/office/drawing/2014/main" id="{65290D47-9118-2B39-E093-1E3E273147F8}"/>
                </a:ext>
              </a:extLst>
            </p:cNvPr>
            <p:cNvSpPr>
              <a:spLocks/>
            </p:cNvSpPr>
            <p:nvPr/>
          </p:nvSpPr>
          <p:spPr bwMode="hidden">
            <a:xfrm>
              <a:off x="5680" y="4214"/>
              <a:ext cx="84" cy="102"/>
            </a:xfrm>
            <a:custGeom>
              <a:avLst/>
              <a:gdLst>
                <a:gd name="T0" fmla="*/ 0 w 84"/>
                <a:gd name="T1" fmla="*/ 102 h 102"/>
                <a:gd name="T2" fmla="*/ 18 w 84"/>
                <a:gd name="T3" fmla="*/ 102 h 102"/>
                <a:gd name="T4" fmla="*/ 48 w 84"/>
                <a:gd name="T5" fmla="*/ 60 h 102"/>
                <a:gd name="T6" fmla="*/ 84 w 84"/>
                <a:gd name="T7" fmla="*/ 24 h 102"/>
                <a:gd name="T8" fmla="*/ 84 w 84"/>
                <a:gd name="T9" fmla="*/ 0 h 102"/>
                <a:gd name="T10" fmla="*/ 42 w 84"/>
                <a:gd name="T11" fmla="*/ 54 h 102"/>
                <a:gd name="T12" fmla="*/ 0 w 84"/>
                <a:gd name="T13" fmla="*/ 102 h 102"/>
                <a:gd name="T14" fmla="*/ 0 w 84"/>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a:noFill/>
            </a:ln>
          </p:spPr>
          <p:txBody>
            <a:bodyPr/>
            <a:lstStyle/>
            <a:p>
              <a:pPr eaLnBrk="1" hangingPunct="1">
                <a:defRPr/>
              </a:pPr>
              <a:endParaRPr lang="it-IT"/>
            </a:p>
          </p:txBody>
        </p:sp>
        <p:grpSp>
          <p:nvGrpSpPr>
            <p:cNvPr id="6" name="Group 6">
              <a:extLst>
                <a:ext uri="{FF2B5EF4-FFF2-40B4-BE49-F238E27FC236}">
                  <a16:creationId xmlns:a16="http://schemas.microsoft.com/office/drawing/2014/main" id="{22E0D1C5-8C0C-A614-170C-D973D9021B44}"/>
                </a:ext>
              </a:extLst>
            </p:cNvPr>
            <p:cNvGrpSpPr>
              <a:grpSpLocks/>
            </p:cNvGrpSpPr>
            <p:nvPr/>
          </p:nvGrpSpPr>
          <p:grpSpPr bwMode="auto">
            <a:xfrm>
              <a:off x="288" y="0"/>
              <a:ext cx="5098" cy="4316"/>
              <a:chOff x="288" y="0"/>
              <a:chExt cx="5098" cy="4316"/>
            </a:xfrm>
          </p:grpSpPr>
          <p:sp>
            <p:nvSpPr>
              <p:cNvPr id="26" name="Freeform 7">
                <a:extLst>
                  <a:ext uri="{FF2B5EF4-FFF2-40B4-BE49-F238E27FC236}">
                    <a16:creationId xmlns:a16="http://schemas.microsoft.com/office/drawing/2014/main" id="{0DD35C87-B4E4-33BB-808D-C809B11C8387}"/>
                  </a:ext>
                </a:extLst>
              </p:cNvPr>
              <p:cNvSpPr>
                <a:spLocks/>
              </p:cNvSpPr>
              <p:nvPr userDrawn="1"/>
            </p:nvSpPr>
            <p:spPr bwMode="hidden">
              <a:xfrm>
                <a:off x="2789" y="0"/>
                <a:ext cx="72" cy="4316"/>
              </a:xfrm>
              <a:custGeom>
                <a:avLst/>
                <a:gdLst>
                  <a:gd name="T0" fmla="*/ 0 w 72"/>
                  <a:gd name="T1" fmla="*/ 0 h 4316"/>
                  <a:gd name="T2" fmla="*/ 60 w 72"/>
                  <a:gd name="T3" fmla="*/ 4316 h 4316"/>
                  <a:gd name="T4" fmla="*/ 72 w 72"/>
                  <a:gd name="T5" fmla="*/ 4316 h 4316"/>
                  <a:gd name="T6" fmla="*/ 12 w 72"/>
                  <a:gd name="T7" fmla="*/ 0 h 4316"/>
                  <a:gd name="T8" fmla="*/ 0 w 72"/>
                  <a:gd name="T9" fmla="*/ 0 h 4316"/>
                  <a:gd name="T10" fmla="*/ 0 w 72"/>
                  <a:gd name="T11" fmla="*/ 0 h 4316"/>
                </a:gdLst>
                <a:ahLst/>
                <a:cxnLst>
                  <a:cxn ang="0">
                    <a:pos x="T0" y="T1"/>
                  </a:cxn>
                  <a:cxn ang="0">
                    <a:pos x="T2" y="T3"/>
                  </a:cxn>
                  <a:cxn ang="0">
                    <a:pos x="T4" y="T5"/>
                  </a:cxn>
                  <a:cxn ang="0">
                    <a:pos x="T6" y="T7"/>
                  </a:cxn>
                  <a:cxn ang="0">
                    <a:pos x="T8" y="T9"/>
                  </a:cxn>
                  <a:cxn ang="0">
                    <a:pos x="T10" y="T11"/>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a:noFill/>
              </a:ln>
            </p:spPr>
            <p:txBody>
              <a:bodyPr/>
              <a:lstStyle/>
              <a:p>
                <a:pPr eaLnBrk="1" hangingPunct="1">
                  <a:defRPr/>
                </a:pPr>
                <a:endParaRPr lang="it-IT"/>
              </a:p>
            </p:txBody>
          </p:sp>
          <p:sp>
            <p:nvSpPr>
              <p:cNvPr id="27" name="Freeform 8">
                <a:extLst>
                  <a:ext uri="{FF2B5EF4-FFF2-40B4-BE49-F238E27FC236}">
                    <a16:creationId xmlns:a16="http://schemas.microsoft.com/office/drawing/2014/main" id="{49B06B83-A2F2-5592-7CCB-4CDC28CFDC46}"/>
                  </a:ext>
                </a:extLst>
              </p:cNvPr>
              <p:cNvSpPr>
                <a:spLocks/>
              </p:cNvSpPr>
              <p:nvPr userDrawn="1"/>
            </p:nvSpPr>
            <p:spPr bwMode="hidden">
              <a:xfrm>
                <a:off x="3089" y="0"/>
                <a:ext cx="174" cy="4316"/>
              </a:xfrm>
              <a:custGeom>
                <a:avLst/>
                <a:gdLst>
                  <a:gd name="T0" fmla="*/ 24 w 174"/>
                  <a:gd name="T1" fmla="*/ 0 h 4316"/>
                  <a:gd name="T2" fmla="*/ 12 w 174"/>
                  <a:gd name="T3" fmla="*/ 0 h 4316"/>
                  <a:gd name="T4" fmla="*/ 42 w 174"/>
                  <a:gd name="T5" fmla="*/ 216 h 4316"/>
                  <a:gd name="T6" fmla="*/ 72 w 174"/>
                  <a:gd name="T7" fmla="*/ 444 h 4316"/>
                  <a:gd name="T8" fmla="*/ 96 w 174"/>
                  <a:gd name="T9" fmla="*/ 689 h 4316"/>
                  <a:gd name="T10" fmla="*/ 120 w 174"/>
                  <a:gd name="T11" fmla="*/ 947 h 4316"/>
                  <a:gd name="T12" fmla="*/ 132 w 174"/>
                  <a:gd name="T13" fmla="*/ 1211 h 4316"/>
                  <a:gd name="T14" fmla="*/ 150 w 174"/>
                  <a:gd name="T15" fmla="*/ 1487 h 4316"/>
                  <a:gd name="T16" fmla="*/ 156 w 174"/>
                  <a:gd name="T17" fmla="*/ 1768 h 4316"/>
                  <a:gd name="T18" fmla="*/ 162 w 174"/>
                  <a:gd name="T19" fmla="*/ 2062 h 4316"/>
                  <a:gd name="T20" fmla="*/ 156 w 174"/>
                  <a:gd name="T21" fmla="*/ 2644 h 4316"/>
                  <a:gd name="T22" fmla="*/ 126 w 174"/>
                  <a:gd name="T23" fmla="*/ 3225 h 4316"/>
                  <a:gd name="T24" fmla="*/ 108 w 174"/>
                  <a:gd name="T25" fmla="*/ 3507 h 4316"/>
                  <a:gd name="T26" fmla="*/ 78 w 174"/>
                  <a:gd name="T27" fmla="*/ 3788 h 4316"/>
                  <a:gd name="T28" fmla="*/ 42 w 174"/>
                  <a:gd name="T29" fmla="*/ 4058 h 4316"/>
                  <a:gd name="T30" fmla="*/ 0 w 174"/>
                  <a:gd name="T31" fmla="*/ 4316 h 4316"/>
                  <a:gd name="T32" fmla="*/ 12 w 174"/>
                  <a:gd name="T33" fmla="*/ 4316 h 4316"/>
                  <a:gd name="T34" fmla="*/ 54 w 174"/>
                  <a:gd name="T35" fmla="*/ 4058 h 4316"/>
                  <a:gd name="T36" fmla="*/ 90 w 174"/>
                  <a:gd name="T37" fmla="*/ 3782 h 4316"/>
                  <a:gd name="T38" fmla="*/ 120 w 174"/>
                  <a:gd name="T39" fmla="*/ 3507 h 4316"/>
                  <a:gd name="T40" fmla="*/ 138 w 174"/>
                  <a:gd name="T41" fmla="*/ 3219 h 4316"/>
                  <a:gd name="T42" fmla="*/ 168 w 174"/>
                  <a:gd name="T43" fmla="*/ 2638 h 4316"/>
                  <a:gd name="T44" fmla="*/ 174 w 174"/>
                  <a:gd name="T45" fmla="*/ 2056 h 4316"/>
                  <a:gd name="T46" fmla="*/ 168 w 174"/>
                  <a:gd name="T47" fmla="*/ 1768 h 4316"/>
                  <a:gd name="T48" fmla="*/ 162 w 174"/>
                  <a:gd name="T49" fmla="*/ 1487 h 4316"/>
                  <a:gd name="T50" fmla="*/ 144 w 174"/>
                  <a:gd name="T51" fmla="*/ 1211 h 4316"/>
                  <a:gd name="T52" fmla="*/ 132 w 174"/>
                  <a:gd name="T53" fmla="*/ 941 h 4316"/>
                  <a:gd name="T54" fmla="*/ 108 w 174"/>
                  <a:gd name="T55" fmla="*/ 689 h 4316"/>
                  <a:gd name="T56" fmla="*/ 84 w 174"/>
                  <a:gd name="T57" fmla="*/ 444 h 4316"/>
                  <a:gd name="T58" fmla="*/ 54 w 174"/>
                  <a:gd name="T59" fmla="*/ 216 h 4316"/>
                  <a:gd name="T60" fmla="*/ 24 w 174"/>
                  <a:gd name="T61" fmla="*/ 0 h 4316"/>
                  <a:gd name="T62" fmla="*/ 24 w 174"/>
                  <a:gd name="T63"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a:noFill/>
              </a:ln>
            </p:spPr>
            <p:txBody>
              <a:bodyPr/>
              <a:lstStyle/>
              <a:p>
                <a:pPr eaLnBrk="1" hangingPunct="1">
                  <a:defRPr/>
                </a:pPr>
                <a:endParaRPr lang="it-IT"/>
              </a:p>
            </p:txBody>
          </p:sp>
          <p:sp>
            <p:nvSpPr>
              <p:cNvPr id="28" name="Freeform 9">
                <a:extLst>
                  <a:ext uri="{FF2B5EF4-FFF2-40B4-BE49-F238E27FC236}">
                    <a16:creationId xmlns:a16="http://schemas.microsoft.com/office/drawing/2014/main" id="{CCB7084E-1182-780D-EACD-5E911CC0E78B}"/>
                  </a:ext>
                </a:extLst>
              </p:cNvPr>
              <p:cNvSpPr>
                <a:spLocks/>
              </p:cNvSpPr>
              <p:nvPr userDrawn="1"/>
            </p:nvSpPr>
            <p:spPr bwMode="hidden">
              <a:xfrm>
                <a:off x="3358" y="0"/>
                <a:ext cx="337" cy="4316"/>
              </a:xfrm>
              <a:custGeom>
                <a:avLst/>
                <a:gdLst>
                  <a:gd name="T0" fmla="*/ 329 w 335"/>
                  <a:gd name="T1" fmla="*/ 2014 h 4316"/>
                  <a:gd name="T2" fmla="*/ 317 w 335"/>
                  <a:gd name="T3" fmla="*/ 1726 h 4316"/>
                  <a:gd name="T4" fmla="*/ 293 w 335"/>
                  <a:gd name="T5" fmla="*/ 1445 h 4316"/>
                  <a:gd name="T6" fmla="*/ 263 w 335"/>
                  <a:gd name="T7" fmla="*/ 1175 h 4316"/>
                  <a:gd name="T8" fmla="*/ 228 w 335"/>
                  <a:gd name="T9" fmla="*/ 917 h 4316"/>
                  <a:gd name="T10" fmla="*/ 186 w 335"/>
                  <a:gd name="T11" fmla="*/ 665 h 4316"/>
                  <a:gd name="T12" fmla="*/ 132 w 335"/>
                  <a:gd name="T13" fmla="*/ 432 h 4316"/>
                  <a:gd name="T14" fmla="*/ 78 w 335"/>
                  <a:gd name="T15" fmla="*/ 204 h 4316"/>
                  <a:gd name="T16" fmla="*/ 12 w 335"/>
                  <a:gd name="T17" fmla="*/ 0 h 4316"/>
                  <a:gd name="T18" fmla="*/ 0 w 335"/>
                  <a:gd name="T19" fmla="*/ 0 h 4316"/>
                  <a:gd name="T20" fmla="*/ 66 w 335"/>
                  <a:gd name="T21" fmla="*/ 204 h 4316"/>
                  <a:gd name="T22" fmla="*/ 120 w 335"/>
                  <a:gd name="T23" fmla="*/ 432 h 4316"/>
                  <a:gd name="T24" fmla="*/ 174 w 335"/>
                  <a:gd name="T25" fmla="*/ 665 h 4316"/>
                  <a:gd name="T26" fmla="*/ 216 w 335"/>
                  <a:gd name="T27" fmla="*/ 917 h 4316"/>
                  <a:gd name="T28" fmla="*/ 251 w 335"/>
                  <a:gd name="T29" fmla="*/ 1175 h 4316"/>
                  <a:gd name="T30" fmla="*/ 281 w 335"/>
                  <a:gd name="T31" fmla="*/ 1445 h 4316"/>
                  <a:gd name="T32" fmla="*/ 305 w 335"/>
                  <a:gd name="T33" fmla="*/ 1726 h 4316"/>
                  <a:gd name="T34" fmla="*/ 317 w 335"/>
                  <a:gd name="T35" fmla="*/ 2014 h 4316"/>
                  <a:gd name="T36" fmla="*/ 323 w 335"/>
                  <a:gd name="T37" fmla="*/ 2314 h 4316"/>
                  <a:gd name="T38" fmla="*/ 317 w 335"/>
                  <a:gd name="T39" fmla="*/ 2608 h 4316"/>
                  <a:gd name="T40" fmla="*/ 305 w 335"/>
                  <a:gd name="T41" fmla="*/ 2907 h 4316"/>
                  <a:gd name="T42" fmla="*/ 281 w 335"/>
                  <a:gd name="T43" fmla="*/ 3201 h 4316"/>
                  <a:gd name="T44" fmla="*/ 257 w 335"/>
                  <a:gd name="T45" fmla="*/ 3489 h 4316"/>
                  <a:gd name="T46" fmla="*/ 216 w 335"/>
                  <a:gd name="T47" fmla="*/ 3777 h 4316"/>
                  <a:gd name="T48" fmla="*/ 174 w 335"/>
                  <a:gd name="T49" fmla="*/ 4052 h 4316"/>
                  <a:gd name="T50" fmla="*/ 120 w 335"/>
                  <a:gd name="T51" fmla="*/ 4316 h 4316"/>
                  <a:gd name="T52" fmla="*/ 132 w 335"/>
                  <a:gd name="T53" fmla="*/ 4316 h 4316"/>
                  <a:gd name="T54" fmla="*/ 186 w 335"/>
                  <a:gd name="T55" fmla="*/ 4052 h 4316"/>
                  <a:gd name="T56" fmla="*/ 228 w 335"/>
                  <a:gd name="T57" fmla="*/ 3777 h 4316"/>
                  <a:gd name="T58" fmla="*/ 269 w 335"/>
                  <a:gd name="T59" fmla="*/ 3489 h 4316"/>
                  <a:gd name="T60" fmla="*/ 293 w 335"/>
                  <a:gd name="T61" fmla="*/ 3201 h 4316"/>
                  <a:gd name="T62" fmla="*/ 317 w 335"/>
                  <a:gd name="T63" fmla="*/ 2907 h 4316"/>
                  <a:gd name="T64" fmla="*/ 329 w 335"/>
                  <a:gd name="T65" fmla="*/ 2608 h 4316"/>
                  <a:gd name="T66" fmla="*/ 335 w 335"/>
                  <a:gd name="T67" fmla="*/ 2314 h 4316"/>
                  <a:gd name="T68" fmla="*/ 329 w 335"/>
                  <a:gd name="T69" fmla="*/ 2014 h 4316"/>
                  <a:gd name="T70" fmla="*/ 329 w 335"/>
                  <a:gd name="T71" fmla="*/ 201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a:noFill/>
              </a:ln>
            </p:spPr>
            <p:txBody>
              <a:bodyPr/>
              <a:lstStyle/>
              <a:p>
                <a:pPr eaLnBrk="1" hangingPunct="1">
                  <a:defRPr/>
                </a:pPr>
                <a:endParaRPr lang="it-IT"/>
              </a:p>
            </p:txBody>
          </p:sp>
          <p:sp>
            <p:nvSpPr>
              <p:cNvPr id="29" name="Freeform 10">
                <a:extLst>
                  <a:ext uri="{FF2B5EF4-FFF2-40B4-BE49-F238E27FC236}">
                    <a16:creationId xmlns:a16="http://schemas.microsoft.com/office/drawing/2014/main" id="{32F5D465-8DE2-0619-6566-3CB3201D3617}"/>
                  </a:ext>
                </a:extLst>
              </p:cNvPr>
              <p:cNvSpPr>
                <a:spLocks/>
              </p:cNvSpPr>
              <p:nvPr userDrawn="1"/>
            </p:nvSpPr>
            <p:spPr bwMode="hidden">
              <a:xfrm>
                <a:off x="3676" y="0"/>
                <a:ext cx="427" cy="4316"/>
              </a:xfrm>
              <a:custGeom>
                <a:avLst/>
                <a:gdLst>
                  <a:gd name="T0" fmla="*/ 413 w 425"/>
                  <a:gd name="T1" fmla="*/ 1924 h 4316"/>
                  <a:gd name="T2" fmla="*/ 395 w 425"/>
                  <a:gd name="T3" fmla="*/ 1690 h 4316"/>
                  <a:gd name="T4" fmla="*/ 365 w 425"/>
                  <a:gd name="T5" fmla="*/ 1457 h 4316"/>
                  <a:gd name="T6" fmla="*/ 329 w 425"/>
                  <a:gd name="T7" fmla="*/ 1229 h 4316"/>
                  <a:gd name="T8" fmla="*/ 281 w 425"/>
                  <a:gd name="T9" fmla="*/ 1001 h 4316"/>
                  <a:gd name="T10" fmla="*/ 227 w 425"/>
                  <a:gd name="T11" fmla="*/ 761 h 4316"/>
                  <a:gd name="T12" fmla="*/ 162 w 425"/>
                  <a:gd name="T13" fmla="*/ 522 h 4316"/>
                  <a:gd name="T14" fmla="*/ 90 w 425"/>
                  <a:gd name="T15" fmla="*/ 270 h 4316"/>
                  <a:gd name="T16" fmla="*/ 12 w 425"/>
                  <a:gd name="T17" fmla="*/ 0 h 4316"/>
                  <a:gd name="T18" fmla="*/ 0 w 425"/>
                  <a:gd name="T19" fmla="*/ 0 h 4316"/>
                  <a:gd name="T20" fmla="*/ 84 w 425"/>
                  <a:gd name="T21" fmla="*/ 270 h 4316"/>
                  <a:gd name="T22" fmla="*/ 156 w 425"/>
                  <a:gd name="T23" fmla="*/ 522 h 4316"/>
                  <a:gd name="T24" fmla="*/ 216 w 425"/>
                  <a:gd name="T25" fmla="*/ 767 h 4316"/>
                  <a:gd name="T26" fmla="*/ 275 w 425"/>
                  <a:gd name="T27" fmla="*/ 1001 h 4316"/>
                  <a:gd name="T28" fmla="*/ 317 w 425"/>
                  <a:gd name="T29" fmla="*/ 1235 h 4316"/>
                  <a:gd name="T30" fmla="*/ 353 w 425"/>
                  <a:gd name="T31" fmla="*/ 1463 h 4316"/>
                  <a:gd name="T32" fmla="*/ 383 w 425"/>
                  <a:gd name="T33" fmla="*/ 1690 h 4316"/>
                  <a:gd name="T34" fmla="*/ 401 w 425"/>
                  <a:gd name="T35" fmla="*/ 1924 h 4316"/>
                  <a:gd name="T36" fmla="*/ 413 w 425"/>
                  <a:gd name="T37" fmla="*/ 2188 h 4316"/>
                  <a:gd name="T38" fmla="*/ 407 w 425"/>
                  <a:gd name="T39" fmla="*/ 2458 h 4316"/>
                  <a:gd name="T40" fmla="*/ 395 w 425"/>
                  <a:gd name="T41" fmla="*/ 2733 h 4316"/>
                  <a:gd name="T42" fmla="*/ 365 w 425"/>
                  <a:gd name="T43" fmla="*/ 3021 h 4316"/>
                  <a:gd name="T44" fmla="*/ 329 w 425"/>
                  <a:gd name="T45" fmla="*/ 3321 h 4316"/>
                  <a:gd name="T46" fmla="*/ 275 w 425"/>
                  <a:gd name="T47" fmla="*/ 3639 h 4316"/>
                  <a:gd name="T48" fmla="*/ 204 w 425"/>
                  <a:gd name="T49" fmla="*/ 3968 h 4316"/>
                  <a:gd name="T50" fmla="*/ 126 w 425"/>
                  <a:gd name="T51" fmla="*/ 4316 h 4316"/>
                  <a:gd name="T52" fmla="*/ 138 w 425"/>
                  <a:gd name="T53" fmla="*/ 4316 h 4316"/>
                  <a:gd name="T54" fmla="*/ 216 w 425"/>
                  <a:gd name="T55" fmla="*/ 3968 h 4316"/>
                  <a:gd name="T56" fmla="*/ 287 w 425"/>
                  <a:gd name="T57" fmla="*/ 3639 h 4316"/>
                  <a:gd name="T58" fmla="*/ 341 w 425"/>
                  <a:gd name="T59" fmla="*/ 3321 h 4316"/>
                  <a:gd name="T60" fmla="*/ 377 w 425"/>
                  <a:gd name="T61" fmla="*/ 3021 h 4316"/>
                  <a:gd name="T62" fmla="*/ 407 w 425"/>
                  <a:gd name="T63" fmla="*/ 2733 h 4316"/>
                  <a:gd name="T64" fmla="*/ 419 w 425"/>
                  <a:gd name="T65" fmla="*/ 2458 h 4316"/>
                  <a:gd name="T66" fmla="*/ 425 w 425"/>
                  <a:gd name="T67" fmla="*/ 2188 h 4316"/>
                  <a:gd name="T68" fmla="*/ 413 w 425"/>
                  <a:gd name="T69" fmla="*/ 1924 h 4316"/>
                  <a:gd name="T70" fmla="*/ 413 w 425"/>
                  <a:gd name="T71" fmla="*/ 192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a:noFill/>
              </a:ln>
            </p:spPr>
            <p:txBody>
              <a:bodyPr/>
              <a:lstStyle/>
              <a:p>
                <a:pPr eaLnBrk="1" hangingPunct="1">
                  <a:defRPr/>
                </a:pPr>
                <a:endParaRPr lang="it-IT"/>
              </a:p>
            </p:txBody>
          </p:sp>
          <p:sp>
            <p:nvSpPr>
              <p:cNvPr id="30" name="Freeform 11">
                <a:extLst>
                  <a:ext uri="{FF2B5EF4-FFF2-40B4-BE49-F238E27FC236}">
                    <a16:creationId xmlns:a16="http://schemas.microsoft.com/office/drawing/2014/main" id="{706E58B4-8BBB-795B-2179-88B2D2614DAE}"/>
                  </a:ext>
                </a:extLst>
              </p:cNvPr>
              <p:cNvSpPr>
                <a:spLocks/>
              </p:cNvSpPr>
              <p:nvPr userDrawn="1"/>
            </p:nvSpPr>
            <p:spPr bwMode="hidden">
              <a:xfrm>
                <a:off x="3946" y="0"/>
                <a:ext cx="558" cy="4316"/>
              </a:xfrm>
              <a:custGeom>
                <a:avLst/>
                <a:gdLst>
                  <a:gd name="T0" fmla="*/ 556 w 556"/>
                  <a:gd name="T1" fmla="*/ 2020 h 4316"/>
                  <a:gd name="T2" fmla="*/ 538 w 556"/>
                  <a:gd name="T3" fmla="*/ 1732 h 4316"/>
                  <a:gd name="T4" fmla="*/ 503 w 556"/>
                  <a:gd name="T5" fmla="*/ 1445 h 4316"/>
                  <a:gd name="T6" fmla="*/ 455 w 556"/>
                  <a:gd name="T7" fmla="*/ 1175 h 4316"/>
                  <a:gd name="T8" fmla="*/ 395 w 556"/>
                  <a:gd name="T9" fmla="*/ 911 h 4316"/>
                  <a:gd name="T10" fmla="*/ 317 w 556"/>
                  <a:gd name="T11" fmla="*/ 659 h 4316"/>
                  <a:gd name="T12" fmla="*/ 228 w 556"/>
                  <a:gd name="T13" fmla="*/ 426 h 4316"/>
                  <a:gd name="T14" fmla="*/ 126 w 556"/>
                  <a:gd name="T15" fmla="*/ 204 h 4316"/>
                  <a:gd name="T16" fmla="*/ 12 w 556"/>
                  <a:gd name="T17" fmla="*/ 0 h 4316"/>
                  <a:gd name="T18" fmla="*/ 0 w 556"/>
                  <a:gd name="T19" fmla="*/ 0 h 4316"/>
                  <a:gd name="T20" fmla="*/ 114 w 556"/>
                  <a:gd name="T21" fmla="*/ 204 h 4316"/>
                  <a:gd name="T22" fmla="*/ 216 w 556"/>
                  <a:gd name="T23" fmla="*/ 426 h 4316"/>
                  <a:gd name="T24" fmla="*/ 305 w 556"/>
                  <a:gd name="T25" fmla="*/ 659 h 4316"/>
                  <a:gd name="T26" fmla="*/ 383 w 556"/>
                  <a:gd name="T27" fmla="*/ 911 h 4316"/>
                  <a:gd name="T28" fmla="*/ 443 w 556"/>
                  <a:gd name="T29" fmla="*/ 1175 h 4316"/>
                  <a:gd name="T30" fmla="*/ 491 w 556"/>
                  <a:gd name="T31" fmla="*/ 1445 h 4316"/>
                  <a:gd name="T32" fmla="*/ 526 w 556"/>
                  <a:gd name="T33" fmla="*/ 1732 h 4316"/>
                  <a:gd name="T34" fmla="*/ 544 w 556"/>
                  <a:gd name="T35" fmla="*/ 2020 h 4316"/>
                  <a:gd name="T36" fmla="*/ 544 w 556"/>
                  <a:gd name="T37" fmla="*/ 2326 h 4316"/>
                  <a:gd name="T38" fmla="*/ 532 w 556"/>
                  <a:gd name="T39" fmla="*/ 2632 h 4316"/>
                  <a:gd name="T40" fmla="*/ 503 w 556"/>
                  <a:gd name="T41" fmla="*/ 2931 h 4316"/>
                  <a:gd name="T42" fmla="*/ 455 w 556"/>
                  <a:gd name="T43" fmla="*/ 3225 h 4316"/>
                  <a:gd name="T44" fmla="*/ 389 w 556"/>
                  <a:gd name="T45" fmla="*/ 3513 h 4316"/>
                  <a:gd name="T46" fmla="*/ 311 w 556"/>
                  <a:gd name="T47" fmla="*/ 3788 h 4316"/>
                  <a:gd name="T48" fmla="*/ 216 w 556"/>
                  <a:gd name="T49" fmla="*/ 4058 h 4316"/>
                  <a:gd name="T50" fmla="*/ 102 w 556"/>
                  <a:gd name="T51" fmla="*/ 4316 h 4316"/>
                  <a:gd name="T52" fmla="*/ 114 w 556"/>
                  <a:gd name="T53" fmla="*/ 4316 h 4316"/>
                  <a:gd name="T54" fmla="*/ 228 w 556"/>
                  <a:gd name="T55" fmla="*/ 4058 h 4316"/>
                  <a:gd name="T56" fmla="*/ 323 w 556"/>
                  <a:gd name="T57" fmla="*/ 3788 h 4316"/>
                  <a:gd name="T58" fmla="*/ 401 w 556"/>
                  <a:gd name="T59" fmla="*/ 3513 h 4316"/>
                  <a:gd name="T60" fmla="*/ 467 w 556"/>
                  <a:gd name="T61" fmla="*/ 3225 h 4316"/>
                  <a:gd name="T62" fmla="*/ 515 w 556"/>
                  <a:gd name="T63" fmla="*/ 2931 h 4316"/>
                  <a:gd name="T64" fmla="*/ 544 w 556"/>
                  <a:gd name="T65" fmla="*/ 2632 h 4316"/>
                  <a:gd name="T66" fmla="*/ 556 w 556"/>
                  <a:gd name="T67" fmla="*/ 2326 h 4316"/>
                  <a:gd name="T68" fmla="*/ 556 w 556"/>
                  <a:gd name="T69" fmla="*/ 2020 h 4316"/>
                  <a:gd name="T70" fmla="*/ 556 w 556"/>
                  <a:gd name="T71" fmla="*/ 202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a:noFill/>
              </a:ln>
            </p:spPr>
            <p:txBody>
              <a:bodyPr/>
              <a:lstStyle/>
              <a:p>
                <a:pPr eaLnBrk="1" hangingPunct="1">
                  <a:defRPr/>
                </a:pPr>
                <a:endParaRPr lang="it-IT"/>
              </a:p>
            </p:txBody>
          </p:sp>
          <p:sp>
            <p:nvSpPr>
              <p:cNvPr id="31" name="Freeform 12">
                <a:extLst>
                  <a:ext uri="{FF2B5EF4-FFF2-40B4-BE49-F238E27FC236}">
                    <a16:creationId xmlns:a16="http://schemas.microsoft.com/office/drawing/2014/main" id="{37A26DCB-802C-72C6-A657-213E32AD3800}"/>
                  </a:ext>
                </a:extLst>
              </p:cNvPr>
              <p:cNvSpPr>
                <a:spLocks/>
              </p:cNvSpPr>
              <p:nvPr userDrawn="1"/>
            </p:nvSpPr>
            <p:spPr bwMode="hidden">
              <a:xfrm>
                <a:off x="4246" y="0"/>
                <a:ext cx="690" cy="4316"/>
              </a:xfrm>
              <a:custGeom>
                <a:avLst/>
                <a:gdLst>
                  <a:gd name="T0" fmla="*/ 688 w 688"/>
                  <a:gd name="T1" fmla="*/ 2086 h 4316"/>
                  <a:gd name="T2" fmla="*/ 670 w 688"/>
                  <a:gd name="T3" fmla="*/ 1810 h 4316"/>
                  <a:gd name="T4" fmla="*/ 634 w 688"/>
                  <a:gd name="T5" fmla="*/ 1541 h 4316"/>
                  <a:gd name="T6" fmla="*/ 574 w 688"/>
                  <a:gd name="T7" fmla="*/ 1271 h 4316"/>
                  <a:gd name="T8" fmla="*/ 497 w 688"/>
                  <a:gd name="T9" fmla="*/ 1007 h 4316"/>
                  <a:gd name="T10" fmla="*/ 401 w 688"/>
                  <a:gd name="T11" fmla="*/ 749 h 4316"/>
                  <a:gd name="T12" fmla="*/ 293 w 688"/>
                  <a:gd name="T13" fmla="*/ 492 h 4316"/>
                  <a:gd name="T14" fmla="*/ 162 w 688"/>
                  <a:gd name="T15" fmla="*/ 240 h 4316"/>
                  <a:gd name="T16" fmla="*/ 12 w 688"/>
                  <a:gd name="T17" fmla="*/ 0 h 4316"/>
                  <a:gd name="T18" fmla="*/ 0 w 688"/>
                  <a:gd name="T19" fmla="*/ 0 h 4316"/>
                  <a:gd name="T20" fmla="*/ 150 w 688"/>
                  <a:gd name="T21" fmla="*/ 240 h 4316"/>
                  <a:gd name="T22" fmla="*/ 281 w 688"/>
                  <a:gd name="T23" fmla="*/ 492 h 4316"/>
                  <a:gd name="T24" fmla="*/ 389 w 688"/>
                  <a:gd name="T25" fmla="*/ 749 h 4316"/>
                  <a:gd name="T26" fmla="*/ 485 w 688"/>
                  <a:gd name="T27" fmla="*/ 1007 h 4316"/>
                  <a:gd name="T28" fmla="*/ 562 w 688"/>
                  <a:gd name="T29" fmla="*/ 1271 h 4316"/>
                  <a:gd name="T30" fmla="*/ 622 w 688"/>
                  <a:gd name="T31" fmla="*/ 1541 h 4316"/>
                  <a:gd name="T32" fmla="*/ 658 w 688"/>
                  <a:gd name="T33" fmla="*/ 1810 h 4316"/>
                  <a:gd name="T34" fmla="*/ 676 w 688"/>
                  <a:gd name="T35" fmla="*/ 2086 h 4316"/>
                  <a:gd name="T36" fmla="*/ 676 w 688"/>
                  <a:gd name="T37" fmla="*/ 2368 h 4316"/>
                  <a:gd name="T38" fmla="*/ 658 w 688"/>
                  <a:gd name="T39" fmla="*/ 2650 h 4316"/>
                  <a:gd name="T40" fmla="*/ 616 w 688"/>
                  <a:gd name="T41" fmla="*/ 2931 h 4316"/>
                  <a:gd name="T42" fmla="*/ 556 w 688"/>
                  <a:gd name="T43" fmla="*/ 3213 h 4316"/>
                  <a:gd name="T44" fmla="*/ 473 w 688"/>
                  <a:gd name="T45" fmla="*/ 3495 h 4316"/>
                  <a:gd name="T46" fmla="*/ 371 w 688"/>
                  <a:gd name="T47" fmla="*/ 3777 h 4316"/>
                  <a:gd name="T48" fmla="*/ 251 w 688"/>
                  <a:gd name="T49" fmla="*/ 4046 h 4316"/>
                  <a:gd name="T50" fmla="*/ 114 w 688"/>
                  <a:gd name="T51" fmla="*/ 4316 h 4316"/>
                  <a:gd name="T52" fmla="*/ 126 w 688"/>
                  <a:gd name="T53" fmla="*/ 4316 h 4316"/>
                  <a:gd name="T54" fmla="*/ 263 w 688"/>
                  <a:gd name="T55" fmla="*/ 4046 h 4316"/>
                  <a:gd name="T56" fmla="*/ 383 w 688"/>
                  <a:gd name="T57" fmla="*/ 3777 h 4316"/>
                  <a:gd name="T58" fmla="*/ 485 w 688"/>
                  <a:gd name="T59" fmla="*/ 3495 h 4316"/>
                  <a:gd name="T60" fmla="*/ 568 w 688"/>
                  <a:gd name="T61" fmla="*/ 3219 h 4316"/>
                  <a:gd name="T62" fmla="*/ 628 w 688"/>
                  <a:gd name="T63" fmla="*/ 2937 h 4316"/>
                  <a:gd name="T64" fmla="*/ 670 w 688"/>
                  <a:gd name="T65" fmla="*/ 2656 h 4316"/>
                  <a:gd name="T66" fmla="*/ 688 w 688"/>
                  <a:gd name="T67" fmla="*/ 2368 h 4316"/>
                  <a:gd name="T68" fmla="*/ 688 w 688"/>
                  <a:gd name="T69" fmla="*/ 2086 h 4316"/>
                  <a:gd name="T70" fmla="*/ 688 w 688"/>
                  <a:gd name="T71" fmla="*/ 208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a:noFill/>
              </a:ln>
            </p:spPr>
            <p:txBody>
              <a:bodyPr/>
              <a:lstStyle/>
              <a:p>
                <a:pPr eaLnBrk="1" hangingPunct="1">
                  <a:defRPr/>
                </a:pPr>
                <a:endParaRPr lang="it-IT"/>
              </a:p>
            </p:txBody>
          </p:sp>
          <p:sp>
            <p:nvSpPr>
              <p:cNvPr id="263200" name="Freeform 13">
                <a:extLst>
                  <a:ext uri="{FF2B5EF4-FFF2-40B4-BE49-F238E27FC236}">
                    <a16:creationId xmlns:a16="http://schemas.microsoft.com/office/drawing/2014/main" id="{24A9F225-8510-8476-398C-4C3E2E1308D4}"/>
                  </a:ext>
                </a:extLst>
              </p:cNvPr>
              <p:cNvSpPr>
                <a:spLocks/>
              </p:cNvSpPr>
              <p:nvPr userDrawn="1"/>
            </p:nvSpPr>
            <p:spPr bwMode="hidden">
              <a:xfrm>
                <a:off x="4522" y="0"/>
                <a:ext cx="864" cy="4316"/>
              </a:xfrm>
              <a:custGeom>
                <a:avLst/>
                <a:gdLst>
                  <a:gd name="T0" fmla="*/ 855 w 861"/>
                  <a:gd name="T1" fmla="*/ 2128 h 4316"/>
                  <a:gd name="T2" fmla="*/ 831 w 861"/>
                  <a:gd name="T3" fmla="*/ 1834 h 4316"/>
                  <a:gd name="T4" fmla="*/ 808 w 861"/>
                  <a:gd name="T5" fmla="*/ 1684 h 4316"/>
                  <a:gd name="T6" fmla="*/ 784 w 861"/>
                  <a:gd name="T7" fmla="*/ 1541 h 4316"/>
                  <a:gd name="T8" fmla="*/ 748 w 861"/>
                  <a:gd name="T9" fmla="*/ 1397 h 4316"/>
                  <a:gd name="T10" fmla="*/ 712 w 861"/>
                  <a:gd name="T11" fmla="*/ 1253 h 4316"/>
                  <a:gd name="T12" fmla="*/ 664 w 861"/>
                  <a:gd name="T13" fmla="*/ 1115 h 4316"/>
                  <a:gd name="T14" fmla="*/ 610 w 861"/>
                  <a:gd name="T15" fmla="*/ 977 h 4316"/>
                  <a:gd name="T16" fmla="*/ 491 w 861"/>
                  <a:gd name="T17" fmla="*/ 719 h 4316"/>
                  <a:gd name="T18" fmla="*/ 353 w 861"/>
                  <a:gd name="T19" fmla="*/ 468 h 4316"/>
                  <a:gd name="T20" fmla="*/ 192 w 861"/>
                  <a:gd name="T21" fmla="*/ 228 h 4316"/>
                  <a:gd name="T22" fmla="*/ 12 w 861"/>
                  <a:gd name="T23" fmla="*/ 0 h 4316"/>
                  <a:gd name="T24" fmla="*/ 0 w 861"/>
                  <a:gd name="T25" fmla="*/ 0 h 4316"/>
                  <a:gd name="T26" fmla="*/ 180 w 861"/>
                  <a:gd name="T27" fmla="*/ 228 h 4316"/>
                  <a:gd name="T28" fmla="*/ 341 w 861"/>
                  <a:gd name="T29" fmla="*/ 468 h 4316"/>
                  <a:gd name="T30" fmla="*/ 479 w 861"/>
                  <a:gd name="T31" fmla="*/ 719 h 4316"/>
                  <a:gd name="T32" fmla="*/ 598 w 861"/>
                  <a:gd name="T33" fmla="*/ 983 h 4316"/>
                  <a:gd name="T34" fmla="*/ 652 w 861"/>
                  <a:gd name="T35" fmla="*/ 1121 h 4316"/>
                  <a:gd name="T36" fmla="*/ 700 w 861"/>
                  <a:gd name="T37" fmla="*/ 1259 h 4316"/>
                  <a:gd name="T38" fmla="*/ 736 w 861"/>
                  <a:gd name="T39" fmla="*/ 1403 h 4316"/>
                  <a:gd name="T40" fmla="*/ 772 w 861"/>
                  <a:gd name="T41" fmla="*/ 1547 h 4316"/>
                  <a:gd name="T42" fmla="*/ 802 w 861"/>
                  <a:gd name="T43" fmla="*/ 1690 h 4316"/>
                  <a:gd name="T44" fmla="*/ 819 w 861"/>
                  <a:gd name="T45" fmla="*/ 1834 h 4316"/>
                  <a:gd name="T46" fmla="*/ 837 w 861"/>
                  <a:gd name="T47" fmla="*/ 1984 h 4316"/>
                  <a:gd name="T48" fmla="*/ 843 w 861"/>
                  <a:gd name="T49" fmla="*/ 2128 h 4316"/>
                  <a:gd name="T50" fmla="*/ 849 w 861"/>
                  <a:gd name="T51" fmla="*/ 2278 h 4316"/>
                  <a:gd name="T52" fmla="*/ 843 w 861"/>
                  <a:gd name="T53" fmla="*/ 2428 h 4316"/>
                  <a:gd name="T54" fmla="*/ 831 w 861"/>
                  <a:gd name="T55" fmla="*/ 2572 h 4316"/>
                  <a:gd name="T56" fmla="*/ 819 w 861"/>
                  <a:gd name="T57" fmla="*/ 2721 h 4316"/>
                  <a:gd name="T58" fmla="*/ 796 w 861"/>
                  <a:gd name="T59" fmla="*/ 2865 h 4316"/>
                  <a:gd name="T60" fmla="*/ 766 w 861"/>
                  <a:gd name="T61" fmla="*/ 3015 h 4316"/>
                  <a:gd name="T62" fmla="*/ 724 w 861"/>
                  <a:gd name="T63" fmla="*/ 3159 h 4316"/>
                  <a:gd name="T64" fmla="*/ 682 w 861"/>
                  <a:gd name="T65" fmla="*/ 3303 h 4316"/>
                  <a:gd name="T66" fmla="*/ 586 w 861"/>
                  <a:gd name="T67" fmla="*/ 3567 h 4316"/>
                  <a:gd name="T68" fmla="*/ 473 w 861"/>
                  <a:gd name="T69" fmla="*/ 3824 h 4316"/>
                  <a:gd name="T70" fmla="*/ 335 w 861"/>
                  <a:gd name="T71" fmla="*/ 4076 h 4316"/>
                  <a:gd name="T72" fmla="*/ 180 w 861"/>
                  <a:gd name="T73" fmla="*/ 4316 h 4316"/>
                  <a:gd name="T74" fmla="*/ 192 w 861"/>
                  <a:gd name="T75" fmla="*/ 4316 h 4316"/>
                  <a:gd name="T76" fmla="*/ 347 w 861"/>
                  <a:gd name="T77" fmla="*/ 4076 h 4316"/>
                  <a:gd name="T78" fmla="*/ 485 w 861"/>
                  <a:gd name="T79" fmla="*/ 3824 h 4316"/>
                  <a:gd name="T80" fmla="*/ 598 w 861"/>
                  <a:gd name="T81" fmla="*/ 3573 h 4316"/>
                  <a:gd name="T82" fmla="*/ 694 w 861"/>
                  <a:gd name="T83" fmla="*/ 3309 h 4316"/>
                  <a:gd name="T84" fmla="*/ 736 w 861"/>
                  <a:gd name="T85" fmla="*/ 3165 h 4316"/>
                  <a:gd name="T86" fmla="*/ 778 w 861"/>
                  <a:gd name="T87" fmla="*/ 3021 h 4316"/>
                  <a:gd name="T88" fmla="*/ 808 w 861"/>
                  <a:gd name="T89" fmla="*/ 2871 h 4316"/>
                  <a:gd name="T90" fmla="*/ 831 w 861"/>
                  <a:gd name="T91" fmla="*/ 2727 h 4316"/>
                  <a:gd name="T92" fmla="*/ 843 w 861"/>
                  <a:gd name="T93" fmla="*/ 2578 h 4316"/>
                  <a:gd name="T94" fmla="*/ 855 w 861"/>
                  <a:gd name="T95" fmla="*/ 2428 h 4316"/>
                  <a:gd name="T96" fmla="*/ 861 w 861"/>
                  <a:gd name="T97" fmla="*/ 2278 h 4316"/>
                  <a:gd name="T98" fmla="*/ 855 w 861"/>
                  <a:gd name="T99" fmla="*/ 2128 h 4316"/>
                  <a:gd name="T100" fmla="*/ 855 w 861"/>
                  <a:gd name="T101" fmla="*/ 212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a:noFill/>
              </a:ln>
            </p:spPr>
            <p:txBody>
              <a:bodyPr/>
              <a:lstStyle/>
              <a:p>
                <a:pPr eaLnBrk="1" hangingPunct="1">
                  <a:defRPr/>
                </a:pPr>
                <a:endParaRPr lang="it-IT"/>
              </a:p>
            </p:txBody>
          </p:sp>
          <p:sp>
            <p:nvSpPr>
              <p:cNvPr id="263201" name="Freeform 14">
                <a:extLst>
                  <a:ext uri="{FF2B5EF4-FFF2-40B4-BE49-F238E27FC236}">
                    <a16:creationId xmlns:a16="http://schemas.microsoft.com/office/drawing/2014/main" id="{49E590B4-5FCB-2C03-C3DB-9E46436109E6}"/>
                  </a:ext>
                </a:extLst>
              </p:cNvPr>
              <p:cNvSpPr>
                <a:spLocks/>
              </p:cNvSpPr>
              <p:nvPr userDrawn="1"/>
            </p:nvSpPr>
            <p:spPr bwMode="hidden">
              <a:xfrm>
                <a:off x="2399" y="0"/>
                <a:ext cx="150" cy="4316"/>
              </a:xfrm>
              <a:custGeom>
                <a:avLst/>
                <a:gdLst>
                  <a:gd name="T0" fmla="*/ 18 w 149"/>
                  <a:gd name="T1" fmla="*/ 1942 h 4316"/>
                  <a:gd name="T2" fmla="*/ 30 w 149"/>
                  <a:gd name="T3" fmla="*/ 1630 h 4316"/>
                  <a:gd name="T4" fmla="*/ 42 w 149"/>
                  <a:gd name="T5" fmla="*/ 1331 h 4316"/>
                  <a:gd name="T6" fmla="*/ 59 w 149"/>
                  <a:gd name="T7" fmla="*/ 1055 h 4316"/>
                  <a:gd name="T8" fmla="*/ 77 w 149"/>
                  <a:gd name="T9" fmla="*/ 791 h 4316"/>
                  <a:gd name="T10" fmla="*/ 83 w 149"/>
                  <a:gd name="T11" fmla="*/ 671 h 4316"/>
                  <a:gd name="T12" fmla="*/ 95 w 149"/>
                  <a:gd name="T13" fmla="*/ 557 h 4316"/>
                  <a:gd name="T14" fmla="*/ 107 w 149"/>
                  <a:gd name="T15" fmla="*/ 444 h 4316"/>
                  <a:gd name="T16" fmla="*/ 113 w 149"/>
                  <a:gd name="T17" fmla="*/ 342 h 4316"/>
                  <a:gd name="T18" fmla="*/ 125 w 149"/>
                  <a:gd name="T19" fmla="*/ 246 h 4316"/>
                  <a:gd name="T20" fmla="*/ 131 w 149"/>
                  <a:gd name="T21" fmla="*/ 156 h 4316"/>
                  <a:gd name="T22" fmla="*/ 143 w 149"/>
                  <a:gd name="T23" fmla="*/ 72 h 4316"/>
                  <a:gd name="T24" fmla="*/ 149 w 149"/>
                  <a:gd name="T25" fmla="*/ 0 h 4316"/>
                  <a:gd name="T26" fmla="*/ 137 w 149"/>
                  <a:gd name="T27" fmla="*/ 0 h 4316"/>
                  <a:gd name="T28" fmla="*/ 131 w 149"/>
                  <a:gd name="T29" fmla="*/ 72 h 4316"/>
                  <a:gd name="T30" fmla="*/ 119 w 149"/>
                  <a:gd name="T31" fmla="*/ 156 h 4316"/>
                  <a:gd name="T32" fmla="*/ 113 w 149"/>
                  <a:gd name="T33" fmla="*/ 246 h 4316"/>
                  <a:gd name="T34" fmla="*/ 101 w 149"/>
                  <a:gd name="T35" fmla="*/ 342 h 4316"/>
                  <a:gd name="T36" fmla="*/ 95 w 149"/>
                  <a:gd name="T37" fmla="*/ 444 h 4316"/>
                  <a:gd name="T38" fmla="*/ 83 w 149"/>
                  <a:gd name="T39" fmla="*/ 557 h 4316"/>
                  <a:gd name="T40" fmla="*/ 71 w 149"/>
                  <a:gd name="T41" fmla="*/ 671 h 4316"/>
                  <a:gd name="T42" fmla="*/ 65 w 149"/>
                  <a:gd name="T43" fmla="*/ 791 h 4316"/>
                  <a:gd name="T44" fmla="*/ 48 w 149"/>
                  <a:gd name="T45" fmla="*/ 1055 h 4316"/>
                  <a:gd name="T46" fmla="*/ 30 w 149"/>
                  <a:gd name="T47" fmla="*/ 1331 h 4316"/>
                  <a:gd name="T48" fmla="*/ 18 w 149"/>
                  <a:gd name="T49" fmla="*/ 1630 h 4316"/>
                  <a:gd name="T50" fmla="*/ 6 w 149"/>
                  <a:gd name="T51" fmla="*/ 1942 h 4316"/>
                  <a:gd name="T52" fmla="*/ 0 w 149"/>
                  <a:gd name="T53" fmla="*/ 2278 h 4316"/>
                  <a:gd name="T54" fmla="*/ 6 w 149"/>
                  <a:gd name="T55" fmla="*/ 2602 h 4316"/>
                  <a:gd name="T56" fmla="*/ 12 w 149"/>
                  <a:gd name="T57" fmla="*/ 2919 h 4316"/>
                  <a:gd name="T58" fmla="*/ 24 w 149"/>
                  <a:gd name="T59" fmla="*/ 3219 h 4316"/>
                  <a:gd name="T60" fmla="*/ 36 w 149"/>
                  <a:gd name="T61" fmla="*/ 3513 h 4316"/>
                  <a:gd name="T62" fmla="*/ 59 w 149"/>
                  <a:gd name="T63" fmla="*/ 3794 h 4316"/>
                  <a:gd name="T64" fmla="*/ 89 w 149"/>
                  <a:gd name="T65" fmla="*/ 4058 h 4316"/>
                  <a:gd name="T66" fmla="*/ 125 w 149"/>
                  <a:gd name="T67" fmla="*/ 4316 h 4316"/>
                  <a:gd name="T68" fmla="*/ 137 w 149"/>
                  <a:gd name="T69" fmla="*/ 4316 h 4316"/>
                  <a:gd name="T70" fmla="*/ 101 w 149"/>
                  <a:gd name="T71" fmla="*/ 4058 h 4316"/>
                  <a:gd name="T72" fmla="*/ 71 w 149"/>
                  <a:gd name="T73" fmla="*/ 3794 h 4316"/>
                  <a:gd name="T74" fmla="*/ 48 w 149"/>
                  <a:gd name="T75" fmla="*/ 3513 h 4316"/>
                  <a:gd name="T76" fmla="*/ 36 w 149"/>
                  <a:gd name="T77" fmla="*/ 3225 h 4316"/>
                  <a:gd name="T78" fmla="*/ 24 w 149"/>
                  <a:gd name="T79" fmla="*/ 2919 h 4316"/>
                  <a:gd name="T80" fmla="*/ 18 w 149"/>
                  <a:gd name="T81" fmla="*/ 2608 h 4316"/>
                  <a:gd name="T82" fmla="*/ 12 w 149"/>
                  <a:gd name="T83" fmla="*/ 2278 h 4316"/>
                  <a:gd name="T84" fmla="*/ 18 w 149"/>
                  <a:gd name="T85" fmla="*/ 1942 h 4316"/>
                  <a:gd name="T86" fmla="*/ 18 w 149"/>
                  <a:gd name="T87" fmla="*/ 194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a:noFill/>
              </a:ln>
            </p:spPr>
            <p:txBody>
              <a:bodyPr/>
              <a:lstStyle/>
              <a:p>
                <a:pPr eaLnBrk="1" hangingPunct="1">
                  <a:defRPr/>
                </a:pPr>
                <a:endParaRPr lang="it-IT"/>
              </a:p>
            </p:txBody>
          </p:sp>
          <p:sp>
            <p:nvSpPr>
              <p:cNvPr id="263202" name="Freeform 15">
                <a:extLst>
                  <a:ext uri="{FF2B5EF4-FFF2-40B4-BE49-F238E27FC236}">
                    <a16:creationId xmlns:a16="http://schemas.microsoft.com/office/drawing/2014/main" id="{E355FBFB-2C09-6A1D-6B2A-DEB7324ABD64}"/>
                  </a:ext>
                </a:extLst>
              </p:cNvPr>
              <p:cNvSpPr>
                <a:spLocks/>
              </p:cNvSpPr>
              <p:nvPr userDrawn="1"/>
            </p:nvSpPr>
            <p:spPr bwMode="hidden">
              <a:xfrm>
                <a:off x="1967" y="0"/>
                <a:ext cx="300" cy="4316"/>
              </a:xfrm>
              <a:custGeom>
                <a:avLst/>
                <a:gdLst>
                  <a:gd name="T0" fmla="*/ 18 w 299"/>
                  <a:gd name="T1" fmla="*/ 2062 h 4316"/>
                  <a:gd name="T2" fmla="*/ 30 w 299"/>
                  <a:gd name="T3" fmla="*/ 1750 h 4316"/>
                  <a:gd name="T4" fmla="*/ 54 w 299"/>
                  <a:gd name="T5" fmla="*/ 1451 h 4316"/>
                  <a:gd name="T6" fmla="*/ 84 w 299"/>
                  <a:gd name="T7" fmla="*/ 1169 h 4316"/>
                  <a:gd name="T8" fmla="*/ 126 w 299"/>
                  <a:gd name="T9" fmla="*/ 899 h 4316"/>
                  <a:gd name="T10" fmla="*/ 162 w 299"/>
                  <a:gd name="T11" fmla="*/ 641 h 4316"/>
                  <a:gd name="T12" fmla="*/ 209 w 299"/>
                  <a:gd name="T13" fmla="*/ 408 h 4316"/>
                  <a:gd name="T14" fmla="*/ 251 w 299"/>
                  <a:gd name="T15" fmla="*/ 192 h 4316"/>
                  <a:gd name="T16" fmla="*/ 299 w 299"/>
                  <a:gd name="T17" fmla="*/ 0 h 4316"/>
                  <a:gd name="T18" fmla="*/ 287 w 299"/>
                  <a:gd name="T19" fmla="*/ 0 h 4316"/>
                  <a:gd name="T20" fmla="*/ 239 w 299"/>
                  <a:gd name="T21" fmla="*/ 192 h 4316"/>
                  <a:gd name="T22" fmla="*/ 198 w 299"/>
                  <a:gd name="T23" fmla="*/ 408 h 4316"/>
                  <a:gd name="T24" fmla="*/ 156 w 299"/>
                  <a:gd name="T25" fmla="*/ 641 h 4316"/>
                  <a:gd name="T26" fmla="*/ 114 w 299"/>
                  <a:gd name="T27" fmla="*/ 899 h 4316"/>
                  <a:gd name="T28" fmla="*/ 78 w 299"/>
                  <a:gd name="T29" fmla="*/ 1169 h 4316"/>
                  <a:gd name="T30" fmla="*/ 48 w 299"/>
                  <a:gd name="T31" fmla="*/ 1451 h 4316"/>
                  <a:gd name="T32" fmla="*/ 24 w 299"/>
                  <a:gd name="T33" fmla="*/ 1750 h 4316"/>
                  <a:gd name="T34" fmla="*/ 6 w 299"/>
                  <a:gd name="T35" fmla="*/ 2062 h 4316"/>
                  <a:gd name="T36" fmla="*/ 0 w 299"/>
                  <a:gd name="T37" fmla="*/ 2374 h 4316"/>
                  <a:gd name="T38" fmla="*/ 12 w 299"/>
                  <a:gd name="T39" fmla="*/ 2674 h 4316"/>
                  <a:gd name="T40" fmla="*/ 30 w 299"/>
                  <a:gd name="T41" fmla="*/ 2973 h 4316"/>
                  <a:gd name="T42" fmla="*/ 54 w 299"/>
                  <a:gd name="T43" fmla="*/ 3255 h 4316"/>
                  <a:gd name="T44" fmla="*/ 96 w 299"/>
                  <a:gd name="T45" fmla="*/ 3537 h 4316"/>
                  <a:gd name="T46" fmla="*/ 144 w 299"/>
                  <a:gd name="T47" fmla="*/ 3806 h 4316"/>
                  <a:gd name="T48" fmla="*/ 203 w 299"/>
                  <a:gd name="T49" fmla="*/ 4064 h 4316"/>
                  <a:gd name="T50" fmla="*/ 275 w 299"/>
                  <a:gd name="T51" fmla="*/ 4316 h 4316"/>
                  <a:gd name="T52" fmla="*/ 287 w 299"/>
                  <a:gd name="T53" fmla="*/ 4316 h 4316"/>
                  <a:gd name="T54" fmla="*/ 215 w 299"/>
                  <a:gd name="T55" fmla="*/ 4064 h 4316"/>
                  <a:gd name="T56" fmla="*/ 156 w 299"/>
                  <a:gd name="T57" fmla="*/ 3806 h 4316"/>
                  <a:gd name="T58" fmla="*/ 108 w 299"/>
                  <a:gd name="T59" fmla="*/ 3537 h 4316"/>
                  <a:gd name="T60" fmla="*/ 66 w 299"/>
                  <a:gd name="T61" fmla="*/ 3261 h 4316"/>
                  <a:gd name="T62" fmla="*/ 42 w 299"/>
                  <a:gd name="T63" fmla="*/ 2973 h 4316"/>
                  <a:gd name="T64" fmla="*/ 24 w 299"/>
                  <a:gd name="T65" fmla="*/ 2680 h 4316"/>
                  <a:gd name="T66" fmla="*/ 12 w 299"/>
                  <a:gd name="T67" fmla="*/ 2374 h 4316"/>
                  <a:gd name="T68" fmla="*/ 18 w 299"/>
                  <a:gd name="T69" fmla="*/ 2062 h 4316"/>
                  <a:gd name="T70" fmla="*/ 18 w 299"/>
                  <a:gd name="T71" fmla="*/ 206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a:noFill/>
              </a:ln>
            </p:spPr>
            <p:txBody>
              <a:bodyPr/>
              <a:lstStyle/>
              <a:p>
                <a:pPr eaLnBrk="1" hangingPunct="1">
                  <a:defRPr/>
                </a:pPr>
                <a:endParaRPr lang="it-IT"/>
              </a:p>
            </p:txBody>
          </p:sp>
          <p:sp>
            <p:nvSpPr>
              <p:cNvPr id="263203" name="Freeform 16">
                <a:extLst>
                  <a:ext uri="{FF2B5EF4-FFF2-40B4-BE49-F238E27FC236}">
                    <a16:creationId xmlns:a16="http://schemas.microsoft.com/office/drawing/2014/main" id="{9A174515-B8D4-C6BF-C2C6-4866ABAB277A}"/>
                  </a:ext>
                </a:extLst>
              </p:cNvPr>
              <p:cNvSpPr>
                <a:spLocks/>
              </p:cNvSpPr>
              <p:nvPr userDrawn="1"/>
            </p:nvSpPr>
            <p:spPr bwMode="hidden">
              <a:xfrm>
                <a:off x="1566" y="0"/>
                <a:ext cx="425" cy="4316"/>
              </a:xfrm>
              <a:custGeom>
                <a:avLst/>
                <a:gdLst>
                  <a:gd name="T0" fmla="*/ 424 w 424"/>
                  <a:gd name="T1" fmla="*/ 0 h 4316"/>
                  <a:gd name="T2" fmla="*/ 412 w 424"/>
                  <a:gd name="T3" fmla="*/ 0 h 4316"/>
                  <a:gd name="T4" fmla="*/ 316 w 424"/>
                  <a:gd name="T5" fmla="*/ 222 h 4316"/>
                  <a:gd name="T6" fmla="*/ 239 w 424"/>
                  <a:gd name="T7" fmla="*/ 462 h 4316"/>
                  <a:gd name="T8" fmla="*/ 167 w 424"/>
                  <a:gd name="T9" fmla="*/ 707 h 4316"/>
                  <a:gd name="T10" fmla="*/ 107 w 424"/>
                  <a:gd name="T11" fmla="*/ 971 h 4316"/>
                  <a:gd name="T12" fmla="*/ 65 w 424"/>
                  <a:gd name="T13" fmla="*/ 1247 h 4316"/>
                  <a:gd name="T14" fmla="*/ 29 w 424"/>
                  <a:gd name="T15" fmla="*/ 1529 h 4316"/>
                  <a:gd name="T16" fmla="*/ 6 w 424"/>
                  <a:gd name="T17" fmla="*/ 1822 h 4316"/>
                  <a:gd name="T18" fmla="*/ 0 w 424"/>
                  <a:gd name="T19" fmla="*/ 2122 h 4316"/>
                  <a:gd name="T20" fmla="*/ 6 w 424"/>
                  <a:gd name="T21" fmla="*/ 2404 h 4316"/>
                  <a:gd name="T22" fmla="*/ 24 w 424"/>
                  <a:gd name="T23" fmla="*/ 2686 h 4316"/>
                  <a:gd name="T24" fmla="*/ 47 w 424"/>
                  <a:gd name="T25" fmla="*/ 2961 h 4316"/>
                  <a:gd name="T26" fmla="*/ 89 w 424"/>
                  <a:gd name="T27" fmla="*/ 3243 h 4316"/>
                  <a:gd name="T28" fmla="*/ 137 w 424"/>
                  <a:gd name="T29" fmla="*/ 3519 h 4316"/>
                  <a:gd name="T30" fmla="*/ 197 w 424"/>
                  <a:gd name="T31" fmla="*/ 3788 h 4316"/>
                  <a:gd name="T32" fmla="*/ 269 w 424"/>
                  <a:gd name="T33" fmla="*/ 4058 h 4316"/>
                  <a:gd name="T34" fmla="*/ 346 w 424"/>
                  <a:gd name="T35" fmla="*/ 4316 h 4316"/>
                  <a:gd name="T36" fmla="*/ 358 w 424"/>
                  <a:gd name="T37" fmla="*/ 4316 h 4316"/>
                  <a:gd name="T38" fmla="*/ 281 w 424"/>
                  <a:gd name="T39" fmla="*/ 4058 h 4316"/>
                  <a:gd name="T40" fmla="*/ 209 w 424"/>
                  <a:gd name="T41" fmla="*/ 3788 h 4316"/>
                  <a:gd name="T42" fmla="*/ 149 w 424"/>
                  <a:gd name="T43" fmla="*/ 3519 h 4316"/>
                  <a:gd name="T44" fmla="*/ 101 w 424"/>
                  <a:gd name="T45" fmla="*/ 3243 h 4316"/>
                  <a:gd name="T46" fmla="*/ 59 w 424"/>
                  <a:gd name="T47" fmla="*/ 2961 h 4316"/>
                  <a:gd name="T48" fmla="*/ 35 w 424"/>
                  <a:gd name="T49" fmla="*/ 2686 h 4316"/>
                  <a:gd name="T50" fmla="*/ 18 w 424"/>
                  <a:gd name="T51" fmla="*/ 2404 h 4316"/>
                  <a:gd name="T52" fmla="*/ 12 w 424"/>
                  <a:gd name="T53" fmla="*/ 2122 h 4316"/>
                  <a:gd name="T54" fmla="*/ 18 w 424"/>
                  <a:gd name="T55" fmla="*/ 1822 h 4316"/>
                  <a:gd name="T56" fmla="*/ 41 w 424"/>
                  <a:gd name="T57" fmla="*/ 1529 h 4316"/>
                  <a:gd name="T58" fmla="*/ 71 w 424"/>
                  <a:gd name="T59" fmla="*/ 1247 h 4316"/>
                  <a:gd name="T60" fmla="*/ 119 w 424"/>
                  <a:gd name="T61" fmla="*/ 971 h 4316"/>
                  <a:gd name="T62" fmla="*/ 179 w 424"/>
                  <a:gd name="T63" fmla="*/ 707 h 4316"/>
                  <a:gd name="T64" fmla="*/ 245 w 424"/>
                  <a:gd name="T65" fmla="*/ 462 h 4316"/>
                  <a:gd name="T66" fmla="*/ 328 w 424"/>
                  <a:gd name="T67" fmla="*/ 222 h 4316"/>
                  <a:gd name="T68" fmla="*/ 424 w 424"/>
                  <a:gd name="T69" fmla="*/ 0 h 4316"/>
                  <a:gd name="T70" fmla="*/ 424 w 424"/>
                  <a:gd name="T71"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a:noFill/>
              </a:ln>
            </p:spPr>
            <p:txBody>
              <a:bodyPr/>
              <a:lstStyle/>
              <a:p>
                <a:pPr eaLnBrk="1" hangingPunct="1">
                  <a:defRPr/>
                </a:pPr>
                <a:endParaRPr lang="it-IT"/>
              </a:p>
            </p:txBody>
          </p:sp>
          <p:sp>
            <p:nvSpPr>
              <p:cNvPr id="263204" name="Freeform 17">
                <a:extLst>
                  <a:ext uri="{FF2B5EF4-FFF2-40B4-BE49-F238E27FC236}">
                    <a16:creationId xmlns:a16="http://schemas.microsoft.com/office/drawing/2014/main" id="{B0B22152-5C6D-96FC-891C-C2942C481E78}"/>
                  </a:ext>
                </a:extLst>
              </p:cNvPr>
              <p:cNvSpPr>
                <a:spLocks/>
              </p:cNvSpPr>
              <p:nvPr userDrawn="1"/>
            </p:nvSpPr>
            <p:spPr bwMode="hidden">
              <a:xfrm>
                <a:off x="1128" y="0"/>
                <a:ext cx="575" cy="4316"/>
              </a:xfrm>
              <a:custGeom>
                <a:avLst/>
                <a:gdLst>
                  <a:gd name="T0" fmla="*/ 12 w 574"/>
                  <a:gd name="T1" fmla="*/ 2146 h 4316"/>
                  <a:gd name="T2" fmla="*/ 24 w 574"/>
                  <a:gd name="T3" fmla="*/ 1846 h 4316"/>
                  <a:gd name="T4" fmla="*/ 54 w 574"/>
                  <a:gd name="T5" fmla="*/ 1559 h 4316"/>
                  <a:gd name="T6" fmla="*/ 96 w 574"/>
                  <a:gd name="T7" fmla="*/ 1277 h 4316"/>
                  <a:gd name="T8" fmla="*/ 162 w 574"/>
                  <a:gd name="T9" fmla="*/ 1001 h 4316"/>
                  <a:gd name="T10" fmla="*/ 239 w 574"/>
                  <a:gd name="T11" fmla="*/ 731 h 4316"/>
                  <a:gd name="T12" fmla="*/ 335 w 574"/>
                  <a:gd name="T13" fmla="*/ 480 h 4316"/>
                  <a:gd name="T14" fmla="*/ 449 w 574"/>
                  <a:gd name="T15" fmla="*/ 234 h 4316"/>
                  <a:gd name="T16" fmla="*/ 574 w 574"/>
                  <a:gd name="T17" fmla="*/ 0 h 4316"/>
                  <a:gd name="T18" fmla="*/ 562 w 574"/>
                  <a:gd name="T19" fmla="*/ 0 h 4316"/>
                  <a:gd name="T20" fmla="*/ 437 w 574"/>
                  <a:gd name="T21" fmla="*/ 234 h 4316"/>
                  <a:gd name="T22" fmla="*/ 323 w 574"/>
                  <a:gd name="T23" fmla="*/ 480 h 4316"/>
                  <a:gd name="T24" fmla="*/ 227 w 574"/>
                  <a:gd name="T25" fmla="*/ 737 h 4316"/>
                  <a:gd name="T26" fmla="*/ 150 w 574"/>
                  <a:gd name="T27" fmla="*/ 1001 h 4316"/>
                  <a:gd name="T28" fmla="*/ 84 w 574"/>
                  <a:gd name="T29" fmla="*/ 1277 h 4316"/>
                  <a:gd name="T30" fmla="*/ 42 w 574"/>
                  <a:gd name="T31" fmla="*/ 1559 h 4316"/>
                  <a:gd name="T32" fmla="*/ 12 w 574"/>
                  <a:gd name="T33" fmla="*/ 1852 h 4316"/>
                  <a:gd name="T34" fmla="*/ 0 w 574"/>
                  <a:gd name="T35" fmla="*/ 2146 h 4316"/>
                  <a:gd name="T36" fmla="*/ 6 w 574"/>
                  <a:gd name="T37" fmla="*/ 2434 h 4316"/>
                  <a:gd name="T38" fmla="*/ 30 w 574"/>
                  <a:gd name="T39" fmla="*/ 2715 h 4316"/>
                  <a:gd name="T40" fmla="*/ 66 w 574"/>
                  <a:gd name="T41" fmla="*/ 2997 h 4316"/>
                  <a:gd name="T42" fmla="*/ 120 w 574"/>
                  <a:gd name="T43" fmla="*/ 3273 h 4316"/>
                  <a:gd name="T44" fmla="*/ 191 w 574"/>
                  <a:gd name="T45" fmla="*/ 3549 h 4316"/>
                  <a:gd name="T46" fmla="*/ 275 w 574"/>
                  <a:gd name="T47" fmla="*/ 3812 h 4316"/>
                  <a:gd name="T48" fmla="*/ 371 w 574"/>
                  <a:gd name="T49" fmla="*/ 4070 h 4316"/>
                  <a:gd name="T50" fmla="*/ 484 w 574"/>
                  <a:gd name="T51" fmla="*/ 4316 h 4316"/>
                  <a:gd name="T52" fmla="*/ 496 w 574"/>
                  <a:gd name="T53" fmla="*/ 4316 h 4316"/>
                  <a:gd name="T54" fmla="*/ 383 w 574"/>
                  <a:gd name="T55" fmla="*/ 4070 h 4316"/>
                  <a:gd name="T56" fmla="*/ 287 w 574"/>
                  <a:gd name="T57" fmla="*/ 3812 h 4316"/>
                  <a:gd name="T58" fmla="*/ 203 w 574"/>
                  <a:gd name="T59" fmla="*/ 3549 h 4316"/>
                  <a:gd name="T60" fmla="*/ 132 w 574"/>
                  <a:gd name="T61" fmla="*/ 3273 h 4316"/>
                  <a:gd name="T62" fmla="*/ 78 w 574"/>
                  <a:gd name="T63" fmla="*/ 2997 h 4316"/>
                  <a:gd name="T64" fmla="*/ 42 w 574"/>
                  <a:gd name="T65" fmla="*/ 2715 h 4316"/>
                  <a:gd name="T66" fmla="*/ 18 w 574"/>
                  <a:gd name="T67" fmla="*/ 2434 h 4316"/>
                  <a:gd name="T68" fmla="*/ 12 w 574"/>
                  <a:gd name="T69" fmla="*/ 2146 h 4316"/>
                  <a:gd name="T70" fmla="*/ 12 w 574"/>
                  <a:gd name="T71" fmla="*/ 214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a:noFill/>
              </a:ln>
            </p:spPr>
            <p:txBody>
              <a:bodyPr/>
              <a:lstStyle/>
              <a:p>
                <a:pPr eaLnBrk="1" hangingPunct="1">
                  <a:defRPr/>
                </a:pPr>
                <a:endParaRPr lang="it-IT"/>
              </a:p>
            </p:txBody>
          </p:sp>
          <p:sp>
            <p:nvSpPr>
              <p:cNvPr id="263205" name="Freeform 18">
                <a:extLst>
                  <a:ext uri="{FF2B5EF4-FFF2-40B4-BE49-F238E27FC236}">
                    <a16:creationId xmlns:a16="http://schemas.microsoft.com/office/drawing/2014/main" id="{83CD2AFA-7692-CD10-3B45-9EB125B1017C}"/>
                  </a:ext>
                </a:extLst>
              </p:cNvPr>
              <p:cNvSpPr>
                <a:spLocks/>
              </p:cNvSpPr>
              <p:nvPr userDrawn="1"/>
            </p:nvSpPr>
            <p:spPr bwMode="hidden">
              <a:xfrm>
                <a:off x="702" y="0"/>
                <a:ext cx="737" cy="4316"/>
              </a:xfrm>
              <a:custGeom>
                <a:avLst/>
                <a:gdLst>
                  <a:gd name="T0" fmla="*/ 12 w 735"/>
                  <a:gd name="T1" fmla="*/ 2098 h 4316"/>
                  <a:gd name="T2" fmla="*/ 29 w 735"/>
                  <a:gd name="T3" fmla="*/ 1798 h 4316"/>
                  <a:gd name="T4" fmla="*/ 71 w 735"/>
                  <a:gd name="T5" fmla="*/ 1505 h 4316"/>
                  <a:gd name="T6" fmla="*/ 131 w 735"/>
                  <a:gd name="T7" fmla="*/ 1223 h 4316"/>
                  <a:gd name="T8" fmla="*/ 215 w 735"/>
                  <a:gd name="T9" fmla="*/ 941 h 4316"/>
                  <a:gd name="T10" fmla="*/ 316 w 735"/>
                  <a:gd name="T11" fmla="*/ 689 h 4316"/>
                  <a:gd name="T12" fmla="*/ 442 w 735"/>
                  <a:gd name="T13" fmla="*/ 444 h 4316"/>
                  <a:gd name="T14" fmla="*/ 580 w 735"/>
                  <a:gd name="T15" fmla="*/ 216 h 4316"/>
                  <a:gd name="T16" fmla="*/ 735 w 735"/>
                  <a:gd name="T17" fmla="*/ 0 h 4316"/>
                  <a:gd name="T18" fmla="*/ 723 w 735"/>
                  <a:gd name="T19" fmla="*/ 0 h 4316"/>
                  <a:gd name="T20" fmla="*/ 568 w 735"/>
                  <a:gd name="T21" fmla="*/ 210 h 4316"/>
                  <a:gd name="T22" fmla="*/ 430 w 735"/>
                  <a:gd name="T23" fmla="*/ 438 h 4316"/>
                  <a:gd name="T24" fmla="*/ 311 w 735"/>
                  <a:gd name="T25" fmla="*/ 683 h 4316"/>
                  <a:gd name="T26" fmla="*/ 209 w 735"/>
                  <a:gd name="T27" fmla="*/ 941 h 4316"/>
                  <a:gd name="T28" fmla="*/ 125 w 735"/>
                  <a:gd name="T29" fmla="*/ 1217 h 4316"/>
                  <a:gd name="T30" fmla="*/ 59 w 735"/>
                  <a:gd name="T31" fmla="*/ 1505 h 4316"/>
                  <a:gd name="T32" fmla="*/ 18 w 735"/>
                  <a:gd name="T33" fmla="*/ 1798 h 4316"/>
                  <a:gd name="T34" fmla="*/ 0 w 735"/>
                  <a:gd name="T35" fmla="*/ 2098 h 4316"/>
                  <a:gd name="T36" fmla="*/ 6 w 735"/>
                  <a:gd name="T37" fmla="*/ 2404 h 4316"/>
                  <a:gd name="T38" fmla="*/ 29 w 735"/>
                  <a:gd name="T39" fmla="*/ 2709 h 4316"/>
                  <a:gd name="T40" fmla="*/ 77 w 735"/>
                  <a:gd name="T41" fmla="*/ 3015 h 4316"/>
                  <a:gd name="T42" fmla="*/ 149 w 735"/>
                  <a:gd name="T43" fmla="*/ 3315 h 4316"/>
                  <a:gd name="T44" fmla="*/ 227 w 735"/>
                  <a:gd name="T45" fmla="*/ 3573 h 4316"/>
                  <a:gd name="T46" fmla="*/ 316 w 735"/>
                  <a:gd name="T47" fmla="*/ 3824 h 4316"/>
                  <a:gd name="T48" fmla="*/ 424 w 735"/>
                  <a:gd name="T49" fmla="*/ 4076 h 4316"/>
                  <a:gd name="T50" fmla="*/ 544 w 735"/>
                  <a:gd name="T51" fmla="*/ 4316 h 4316"/>
                  <a:gd name="T52" fmla="*/ 556 w 735"/>
                  <a:gd name="T53" fmla="*/ 4316 h 4316"/>
                  <a:gd name="T54" fmla="*/ 436 w 735"/>
                  <a:gd name="T55" fmla="*/ 4076 h 4316"/>
                  <a:gd name="T56" fmla="*/ 328 w 735"/>
                  <a:gd name="T57" fmla="*/ 3824 h 4316"/>
                  <a:gd name="T58" fmla="*/ 239 w 735"/>
                  <a:gd name="T59" fmla="*/ 3573 h 4316"/>
                  <a:gd name="T60" fmla="*/ 161 w 735"/>
                  <a:gd name="T61" fmla="*/ 3315 h 4316"/>
                  <a:gd name="T62" fmla="*/ 89 w 735"/>
                  <a:gd name="T63" fmla="*/ 3015 h 4316"/>
                  <a:gd name="T64" fmla="*/ 41 w 735"/>
                  <a:gd name="T65" fmla="*/ 2709 h 4316"/>
                  <a:gd name="T66" fmla="*/ 18 w 735"/>
                  <a:gd name="T67" fmla="*/ 2404 h 4316"/>
                  <a:gd name="T68" fmla="*/ 12 w 735"/>
                  <a:gd name="T69" fmla="*/ 2098 h 4316"/>
                  <a:gd name="T70" fmla="*/ 12 w 735"/>
                  <a:gd name="T71" fmla="*/ 209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a:noFill/>
              </a:ln>
            </p:spPr>
            <p:txBody>
              <a:bodyPr/>
              <a:lstStyle/>
              <a:p>
                <a:pPr eaLnBrk="1" hangingPunct="1">
                  <a:defRPr/>
                </a:pPr>
                <a:endParaRPr lang="it-IT"/>
              </a:p>
            </p:txBody>
          </p:sp>
          <p:sp>
            <p:nvSpPr>
              <p:cNvPr id="263206" name="Freeform 19">
                <a:extLst>
                  <a:ext uri="{FF2B5EF4-FFF2-40B4-BE49-F238E27FC236}">
                    <a16:creationId xmlns:a16="http://schemas.microsoft.com/office/drawing/2014/main" id="{B0D52298-2638-625A-E789-B39D336BFD72}"/>
                  </a:ext>
                </a:extLst>
              </p:cNvPr>
              <p:cNvSpPr>
                <a:spLocks/>
              </p:cNvSpPr>
              <p:nvPr userDrawn="1"/>
            </p:nvSpPr>
            <p:spPr bwMode="hidden">
              <a:xfrm>
                <a:off x="288" y="0"/>
                <a:ext cx="840" cy="4316"/>
              </a:xfrm>
              <a:custGeom>
                <a:avLst/>
                <a:gdLst>
                  <a:gd name="T0" fmla="*/ 18 w 837"/>
                  <a:gd name="T1" fmla="*/ 1948 h 4316"/>
                  <a:gd name="T2" fmla="*/ 48 w 837"/>
                  <a:gd name="T3" fmla="*/ 1708 h 4316"/>
                  <a:gd name="T4" fmla="*/ 96 w 837"/>
                  <a:gd name="T5" fmla="*/ 1475 h 4316"/>
                  <a:gd name="T6" fmla="*/ 161 w 837"/>
                  <a:gd name="T7" fmla="*/ 1235 h 4316"/>
                  <a:gd name="T8" fmla="*/ 251 w 837"/>
                  <a:gd name="T9" fmla="*/ 995 h 4316"/>
                  <a:gd name="T10" fmla="*/ 365 w 837"/>
                  <a:gd name="T11" fmla="*/ 755 h 4316"/>
                  <a:gd name="T12" fmla="*/ 496 w 837"/>
                  <a:gd name="T13" fmla="*/ 510 h 4316"/>
                  <a:gd name="T14" fmla="*/ 658 w 837"/>
                  <a:gd name="T15" fmla="*/ 258 h 4316"/>
                  <a:gd name="T16" fmla="*/ 741 w 837"/>
                  <a:gd name="T17" fmla="*/ 132 h 4316"/>
                  <a:gd name="T18" fmla="*/ 837 w 837"/>
                  <a:gd name="T19" fmla="*/ 0 h 4316"/>
                  <a:gd name="T20" fmla="*/ 825 w 837"/>
                  <a:gd name="T21" fmla="*/ 0 h 4316"/>
                  <a:gd name="T22" fmla="*/ 729 w 837"/>
                  <a:gd name="T23" fmla="*/ 132 h 4316"/>
                  <a:gd name="T24" fmla="*/ 640 w 837"/>
                  <a:gd name="T25" fmla="*/ 258 h 4316"/>
                  <a:gd name="T26" fmla="*/ 562 w 837"/>
                  <a:gd name="T27" fmla="*/ 384 h 4316"/>
                  <a:gd name="T28" fmla="*/ 484 w 837"/>
                  <a:gd name="T29" fmla="*/ 510 h 4316"/>
                  <a:gd name="T30" fmla="*/ 353 w 837"/>
                  <a:gd name="T31" fmla="*/ 755 h 4316"/>
                  <a:gd name="T32" fmla="*/ 239 w 837"/>
                  <a:gd name="T33" fmla="*/ 995 h 4316"/>
                  <a:gd name="T34" fmla="*/ 150 w 837"/>
                  <a:gd name="T35" fmla="*/ 1235 h 4316"/>
                  <a:gd name="T36" fmla="*/ 84 w 837"/>
                  <a:gd name="T37" fmla="*/ 1469 h 4316"/>
                  <a:gd name="T38" fmla="*/ 36 w 837"/>
                  <a:gd name="T39" fmla="*/ 1702 h 4316"/>
                  <a:gd name="T40" fmla="*/ 6 w 837"/>
                  <a:gd name="T41" fmla="*/ 1942 h 4316"/>
                  <a:gd name="T42" fmla="*/ 0 w 837"/>
                  <a:gd name="T43" fmla="*/ 2200 h 4316"/>
                  <a:gd name="T44" fmla="*/ 12 w 837"/>
                  <a:gd name="T45" fmla="*/ 2470 h 4316"/>
                  <a:gd name="T46" fmla="*/ 48 w 837"/>
                  <a:gd name="T47" fmla="*/ 2739 h 4316"/>
                  <a:gd name="T48" fmla="*/ 114 w 837"/>
                  <a:gd name="T49" fmla="*/ 3027 h 4316"/>
                  <a:gd name="T50" fmla="*/ 150 w 837"/>
                  <a:gd name="T51" fmla="*/ 3171 h 4316"/>
                  <a:gd name="T52" fmla="*/ 197 w 837"/>
                  <a:gd name="T53" fmla="*/ 3321 h 4316"/>
                  <a:gd name="T54" fmla="*/ 245 w 837"/>
                  <a:gd name="T55" fmla="*/ 3477 h 4316"/>
                  <a:gd name="T56" fmla="*/ 305 w 837"/>
                  <a:gd name="T57" fmla="*/ 3639 h 4316"/>
                  <a:gd name="T58" fmla="*/ 365 w 837"/>
                  <a:gd name="T59" fmla="*/ 3800 h 4316"/>
                  <a:gd name="T60" fmla="*/ 437 w 837"/>
                  <a:gd name="T61" fmla="*/ 3968 h 4316"/>
                  <a:gd name="T62" fmla="*/ 508 w 837"/>
                  <a:gd name="T63" fmla="*/ 4136 h 4316"/>
                  <a:gd name="T64" fmla="*/ 592 w 837"/>
                  <a:gd name="T65" fmla="*/ 4316 h 4316"/>
                  <a:gd name="T66" fmla="*/ 604 w 837"/>
                  <a:gd name="T67" fmla="*/ 4316 h 4316"/>
                  <a:gd name="T68" fmla="*/ 520 w 837"/>
                  <a:gd name="T69" fmla="*/ 4136 h 4316"/>
                  <a:gd name="T70" fmla="*/ 448 w 837"/>
                  <a:gd name="T71" fmla="*/ 3968 h 4316"/>
                  <a:gd name="T72" fmla="*/ 377 w 837"/>
                  <a:gd name="T73" fmla="*/ 3800 h 4316"/>
                  <a:gd name="T74" fmla="*/ 317 w 837"/>
                  <a:gd name="T75" fmla="*/ 3639 h 4316"/>
                  <a:gd name="T76" fmla="*/ 257 w 837"/>
                  <a:gd name="T77" fmla="*/ 3477 h 4316"/>
                  <a:gd name="T78" fmla="*/ 209 w 837"/>
                  <a:gd name="T79" fmla="*/ 3327 h 4316"/>
                  <a:gd name="T80" fmla="*/ 161 w 837"/>
                  <a:gd name="T81" fmla="*/ 3171 h 4316"/>
                  <a:gd name="T82" fmla="*/ 126 w 837"/>
                  <a:gd name="T83" fmla="*/ 3027 h 4316"/>
                  <a:gd name="T84" fmla="*/ 60 w 837"/>
                  <a:gd name="T85" fmla="*/ 2739 h 4316"/>
                  <a:gd name="T86" fmla="*/ 24 w 837"/>
                  <a:gd name="T87" fmla="*/ 2470 h 4316"/>
                  <a:gd name="T88" fmla="*/ 12 w 837"/>
                  <a:gd name="T89" fmla="*/ 2206 h 4316"/>
                  <a:gd name="T90" fmla="*/ 18 w 837"/>
                  <a:gd name="T91" fmla="*/ 1948 h 4316"/>
                  <a:gd name="T92" fmla="*/ 18 w 837"/>
                  <a:gd name="T93" fmla="*/ 194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a:noFill/>
              </a:ln>
            </p:spPr>
            <p:txBody>
              <a:bodyPr/>
              <a:lstStyle/>
              <a:p>
                <a:pPr eaLnBrk="1" hangingPunct="1">
                  <a:defRPr/>
                </a:pPr>
                <a:endParaRPr lang="it-IT"/>
              </a:p>
            </p:txBody>
          </p:sp>
        </p:grpSp>
        <p:sp>
          <p:nvSpPr>
            <p:cNvPr id="7" name="Freeform 20">
              <a:extLst>
                <a:ext uri="{FF2B5EF4-FFF2-40B4-BE49-F238E27FC236}">
                  <a16:creationId xmlns:a16="http://schemas.microsoft.com/office/drawing/2014/main" id="{26AB6FD1-CE9B-72C5-6FC9-A0C5170B38A9}"/>
                </a:ext>
              </a:extLst>
            </p:cNvPr>
            <p:cNvSpPr>
              <a:spLocks/>
            </p:cNvSpPr>
            <p:nvPr/>
          </p:nvSpPr>
          <p:spPr bwMode="hidden">
            <a:xfrm>
              <a:off x="6" y="2901"/>
              <a:ext cx="606" cy="1415"/>
            </a:xfrm>
            <a:custGeom>
              <a:avLst/>
              <a:gdLst>
                <a:gd name="T0" fmla="*/ 0 w 604"/>
                <a:gd name="T1" fmla="*/ 54 h 1415"/>
                <a:gd name="T2" fmla="*/ 42 w 604"/>
                <a:gd name="T3" fmla="*/ 228 h 1415"/>
                <a:gd name="T4" fmla="*/ 96 w 604"/>
                <a:gd name="T5" fmla="*/ 402 h 1415"/>
                <a:gd name="T6" fmla="*/ 161 w 604"/>
                <a:gd name="T7" fmla="*/ 576 h 1415"/>
                <a:gd name="T8" fmla="*/ 227 w 604"/>
                <a:gd name="T9" fmla="*/ 744 h 1415"/>
                <a:gd name="T10" fmla="*/ 305 w 604"/>
                <a:gd name="T11" fmla="*/ 917 h 1415"/>
                <a:gd name="T12" fmla="*/ 389 w 604"/>
                <a:gd name="T13" fmla="*/ 1085 h 1415"/>
                <a:gd name="T14" fmla="*/ 484 w 604"/>
                <a:gd name="T15" fmla="*/ 1253 h 1415"/>
                <a:gd name="T16" fmla="*/ 586 w 604"/>
                <a:gd name="T17" fmla="*/ 1415 h 1415"/>
                <a:gd name="T18" fmla="*/ 604 w 604"/>
                <a:gd name="T19" fmla="*/ 1415 h 1415"/>
                <a:gd name="T20" fmla="*/ 496 w 604"/>
                <a:gd name="T21" fmla="*/ 1247 h 1415"/>
                <a:gd name="T22" fmla="*/ 401 w 604"/>
                <a:gd name="T23" fmla="*/ 1073 h 1415"/>
                <a:gd name="T24" fmla="*/ 311 w 604"/>
                <a:gd name="T25" fmla="*/ 899 h 1415"/>
                <a:gd name="T26" fmla="*/ 233 w 604"/>
                <a:gd name="T27" fmla="*/ 720 h 1415"/>
                <a:gd name="T28" fmla="*/ 161 w 604"/>
                <a:gd name="T29" fmla="*/ 546 h 1415"/>
                <a:gd name="T30" fmla="*/ 102 w 604"/>
                <a:gd name="T31" fmla="*/ 366 h 1415"/>
                <a:gd name="T32" fmla="*/ 48 w 604"/>
                <a:gd name="T33" fmla="*/ 180 h 1415"/>
                <a:gd name="T34" fmla="*/ 0 w 604"/>
                <a:gd name="T35" fmla="*/ 0 h 1415"/>
                <a:gd name="T36" fmla="*/ 0 w 604"/>
                <a:gd name="T37" fmla="*/ 54 h 1415"/>
                <a:gd name="T38" fmla="*/ 0 w 604"/>
                <a:gd name="T39" fmla="*/ 54 h 1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a:noFill/>
            </a:ln>
          </p:spPr>
          <p:txBody>
            <a:bodyPr/>
            <a:lstStyle/>
            <a:p>
              <a:pPr eaLnBrk="1" hangingPunct="1">
                <a:defRPr/>
              </a:pPr>
              <a:endParaRPr lang="it-IT"/>
            </a:p>
          </p:txBody>
        </p:sp>
        <p:sp>
          <p:nvSpPr>
            <p:cNvPr id="8" name="Freeform 21">
              <a:extLst>
                <a:ext uri="{FF2B5EF4-FFF2-40B4-BE49-F238E27FC236}">
                  <a16:creationId xmlns:a16="http://schemas.microsoft.com/office/drawing/2014/main" id="{71B47A7F-EC49-AF37-5275-9CB1B94F6454}"/>
                </a:ext>
              </a:extLst>
            </p:cNvPr>
            <p:cNvSpPr>
              <a:spLocks/>
            </p:cNvSpPr>
            <p:nvPr/>
          </p:nvSpPr>
          <p:spPr bwMode="hidden">
            <a:xfrm>
              <a:off x="6" y="3890"/>
              <a:ext cx="228" cy="426"/>
            </a:xfrm>
            <a:custGeom>
              <a:avLst/>
              <a:gdLst>
                <a:gd name="T0" fmla="*/ 0 w 227"/>
                <a:gd name="T1" fmla="*/ 30 h 426"/>
                <a:gd name="T2" fmla="*/ 108 w 227"/>
                <a:gd name="T3" fmla="*/ 240 h 426"/>
                <a:gd name="T4" fmla="*/ 215 w 227"/>
                <a:gd name="T5" fmla="*/ 426 h 426"/>
                <a:gd name="T6" fmla="*/ 227 w 227"/>
                <a:gd name="T7" fmla="*/ 426 h 426"/>
                <a:gd name="T8" fmla="*/ 167 w 227"/>
                <a:gd name="T9" fmla="*/ 330 h 426"/>
                <a:gd name="T10" fmla="*/ 114 w 227"/>
                <a:gd name="T11" fmla="*/ 222 h 426"/>
                <a:gd name="T12" fmla="*/ 0 w 227"/>
                <a:gd name="T13" fmla="*/ 0 h 426"/>
                <a:gd name="T14" fmla="*/ 0 w 227"/>
                <a:gd name="T15" fmla="*/ 30 h 426"/>
                <a:gd name="T16" fmla="*/ 0 w 227"/>
                <a:gd name="T17" fmla="*/ 3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a:noFill/>
            </a:ln>
          </p:spPr>
          <p:txBody>
            <a:bodyPr/>
            <a:lstStyle/>
            <a:p>
              <a:pPr eaLnBrk="1" hangingPunct="1">
                <a:defRPr/>
              </a:pPr>
              <a:endParaRPr lang="it-IT"/>
            </a:p>
          </p:txBody>
        </p:sp>
        <p:sp>
          <p:nvSpPr>
            <p:cNvPr id="9" name="Freeform 22">
              <a:extLst>
                <a:ext uri="{FF2B5EF4-FFF2-40B4-BE49-F238E27FC236}">
                  <a16:creationId xmlns:a16="http://schemas.microsoft.com/office/drawing/2014/main" id="{2BB0429B-62DE-A813-8A4A-66ACF1B7FFE1}"/>
                </a:ext>
              </a:extLst>
            </p:cNvPr>
            <p:cNvSpPr>
              <a:spLocks/>
            </p:cNvSpPr>
            <p:nvPr/>
          </p:nvSpPr>
          <p:spPr bwMode="hidden">
            <a:xfrm>
              <a:off x="4776" y="0"/>
              <a:ext cx="984" cy="1786"/>
            </a:xfrm>
            <a:custGeom>
              <a:avLst/>
              <a:gdLst>
                <a:gd name="T0" fmla="*/ 981 w 981"/>
                <a:gd name="T1" fmla="*/ 1786 h 1786"/>
                <a:gd name="T2" fmla="*/ 981 w 981"/>
                <a:gd name="T3" fmla="*/ 1720 h 1786"/>
                <a:gd name="T4" fmla="*/ 969 w 981"/>
                <a:gd name="T5" fmla="*/ 1666 h 1786"/>
                <a:gd name="T6" fmla="*/ 957 w 981"/>
                <a:gd name="T7" fmla="*/ 1613 h 1786"/>
                <a:gd name="T8" fmla="*/ 921 w 981"/>
                <a:gd name="T9" fmla="*/ 1487 h 1786"/>
                <a:gd name="T10" fmla="*/ 885 w 981"/>
                <a:gd name="T11" fmla="*/ 1361 h 1786"/>
                <a:gd name="T12" fmla="*/ 796 w 981"/>
                <a:gd name="T13" fmla="*/ 1121 h 1786"/>
                <a:gd name="T14" fmla="*/ 682 w 981"/>
                <a:gd name="T15" fmla="*/ 899 h 1786"/>
                <a:gd name="T16" fmla="*/ 562 w 981"/>
                <a:gd name="T17" fmla="*/ 689 h 1786"/>
                <a:gd name="T18" fmla="*/ 431 w 981"/>
                <a:gd name="T19" fmla="*/ 498 h 1786"/>
                <a:gd name="T20" fmla="*/ 293 w 981"/>
                <a:gd name="T21" fmla="*/ 318 h 1786"/>
                <a:gd name="T22" fmla="*/ 150 w 981"/>
                <a:gd name="T23" fmla="*/ 150 h 1786"/>
                <a:gd name="T24" fmla="*/ 12 w 981"/>
                <a:gd name="T25" fmla="*/ 0 h 1786"/>
                <a:gd name="T26" fmla="*/ 0 w 981"/>
                <a:gd name="T27" fmla="*/ 0 h 1786"/>
                <a:gd name="T28" fmla="*/ 138 w 981"/>
                <a:gd name="T29" fmla="*/ 150 h 1786"/>
                <a:gd name="T30" fmla="*/ 275 w 981"/>
                <a:gd name="T31" fmla="*/ 318 h 1786"/>
                <a:gd name="T32" fmla="*/ 413 w 981"/>
                <a:gd name="T33" fmla="*/ 498 h 1786"/>
                <a:gd name="T34" fmla="*/ 545 w 981"/>
                <a:gd name="T35" fmla="*/ 689 h 1786"/>
                <a:gd name="T36" fmla="*/ 670 w 981"/>
                <a:gd name="T37" fmla="*/ 899 h 1786"/>
                <a:gd name="T38" fmla="*/ 778 w 981"/>
                <a:gd name="T39" fmla="*/ 1121 h 1786"/>
                <a:gd name="T40" fmla="*/ 873 w 981"/>
                <a:gd name="T41" fmla="*/ 1361 h 1786"/>
                <a:gd name="T42" fmla="*/ 909 w 981"/>
                <a:gd name="T43" fmla="*/ 1487 h 1786"/>
                <a:gd name="T44" fmla="*/ 945 w 981"/>
                <a:gd name="T45" fmla="*/ 1619 h 1786"/>
                <a:gd name="T46" fmla="*/ 963 w 981"/>
                <a:gd name="T47" fmla="*/ 1702 h 1786"/>
                <a:gd name="T48" fmla="*/ 981 w 981"/>
                <a:gd name="T49" fmla="*/ 1786 h 1786"/>
                <a:gd name="T50" fmla="*/ 981 w 981"/>
                <a:gd name="T51" fmla="*/ 1786 h 1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a:noFill/>
            </a:ln>
          </p:spPr>
          <p:txBody>
            <a:bodyPr/>
            <a:lstStyle/>
            <a:p>
              <a:pPr eaLnBrk="1" hangingPunct="1">
                <a:defRPr/>
              </a:pPr>
              <a:endParaRPr lang="it-IT"/>
            </a:p>
          </p:txBody>
        </p:sp>
        <p:sp>
          <p:nvSpPr>
            <p:cNvPr id="10" name="Freeform 23">
              <a:extLst>
                <a:ext uri="{FF2B5EF4-FFF2-40B4-BE49-F238E27FC236}">
                  <a16:creationId xmlns:a16="http://schemas.microsoft.com/office/drawing/2014/main" id="{32B32DAE-E2ED-1A6F-67BC-4A1F186CA01E}"/>
                </a:ext>
              </a:extLst>
            </p:cNvPr>
            <p:cNvSpPr>
              <a:spLocks/>
            </p:cNvSpPr>
            <p:nvPr/>
          </p:nvSpPr>
          <p:spPr bwMode="hidden">
            <a:xfrm>
              <a:off x="5041" y="0"/>
              <a:ext cx="719" cy="845"/>
            </a:xfrm>
            <a:custGeom>
              <a:avLst/>
              <a:gdLst>
                <a:gd name="T0" fmla="*/ 727 w 717"/>
                <a:gd name="T1" fmla="*/ 845 h 845"/>
                <a:gd name="T2" fmla="*/ 727 w 717"/>
                <a:gd name="T3" fmla="*/ 821 h 845"/>
                <a:gd name="T4" fmla="*/ 584 w 717"/>
                <a:gd name="T5" fmla="*/ 605 h 845"/>
                <a:gd name="T6" fmla="*/ 411 w 717"/>
                <a:gd name="T7" fmla="*/ 396 h 845"/>
                <a:gd name="T8" fmla="*/ 226 w 717"/>
                <a:gd name="T9" fmla="*/ 192 h 845"/>
                <a:gd name="T10" fmla="*/ 17 w 717"/>
                <a:gd name="T11" fmla="*/ 0 h 845"/>
                <a:gd name="T12" fmla="*/ 0 w 717"/>
                <a:gd name="T13" fmla="*/ 0 h 845"/>
                <a:gd name="T14" fmla="*/ 214 w 717"/>
                <a:gd name="T15" fmla="*/ 198 h 845"/>
                <a:gd name="T16" fmla="*/ 405 w 717"/>
                <a:gd name="T17" fmla="*/ 408 h 845"/>
                <a:gd name="T18" fmla="*/ 578 w 717"/>
                <a:gd name="T19" fmla="*/ 623 h 845"/>
                <a:gd name="T20" fmla="*/ 727 w 717"/>
                <a:gd name="T21" fmla="*/ 845 h 845"/>
                <a:gd name="T22" fmla="*/ 727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11" name="Freeform 24">
              <a:extLst>
                <a:ext uri="{FF2B5EF4-FFF2-40B4-BE49-F238E27FC236}">
                  <a16:creationId xmlns:a16="http://schemas.microsoft.com/office/drawing/2014/main" id="{67C39E73-8DD2-A650-F3D5-72B613430BD8}"/>
                </a:ext>
              </a:extLst>
            </p:cNvPr>
            <p:cNvSpPr>
              <a:spLocks/>
            </p:cNvSpPr>
            <p:nvPr/>
          </p:nvSpPr>
          <p:spPr bwMode="hidden">
            <a:xfrm>
              <a:off x="5352" y="0"/>
              <a:ext cx="408" cy="414"/>
            </a:xfrm>
            <a:custGeom>
              <a:avLst/>
              <a:gdLst>
                <a:gd name="T0" fmla="*/ 412 w 407"/>
                <a:gd name="T1" fmla="*/ 414 h 414"/>
                <a:gd name="T2" fmla="*/ 412 w 407"/>
                <a:gd name="T3" fmla="*/ 396 h 414"/>
                <a:gd name="T4" fmla="*/ 227 w 407"/>
                <a:gd name="T5" fmla="*/ 192 h 414"/>
                <a:gd name="T6" fmla="*/ 12 w 407"/>
                <a:gd name="T7" fmla="*/ 0 h 414"/>
                <a:gd name="T8" fmla="*/ 0 w 407"/>
                <a:gd name="T9" fmla="*/ 0 h 414"/>
                <a:gd name="T10" fmla="*/ 108 w 407"/>
                <a:gd name="T11" fmla="*/ 102 h 414"/>
                <a:gd name="T12" fmla="*/ 221 w 407"/>
                <a:gd name="T13" fmla="*/ 204 h 414"/>
                <a:gd name="T14" fmla="*/ 412 w 407"/>
                <a:gd name="T15" fmla="*/ 414 h 414"/>
                <a:gd name="T16" fmla="*/ 412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12" name="Freeform 25">
              <a:extLst>
                <a:ext uri="{FF2B5EF4-FFF2-40B4-BE49-F238E27FC236}">
                  <a16:creationId xmlns:a16="http://schemas.microsoft.com/office/drawing/2014/main" id="{9F514AF7-C637-1AFF-F586-6B63F06CCFE2}"/>
                </a:ext>
              </a:extLst>
            </p:cNvPr>
            <p:cNvSpPr>
              <a:spLocks/>
            </p:cNvSpPr>
            <p:nvPr/>
          </p:nvSpPr>
          <p:spPr bwMode="hidden">
            <a:xfrm>
              <a:off x="6" y="0"/>
              <a:ext cx="858" cy="1409"/>
            </a:xfrm>
            <a:custGeom>
              <a:avLst/>
              <a:gdLst>
                <a:gd name="T0" fmla="*/ 0 w 855"/>
                <a:gd name="T1" fmla="*/ 1361 h 1409"/>
                <a:gd name="T2" fmla="*/ 0 w 855"/>
                <a:gd name="T3" fmla="*/ 1409 h 1409"/>
                <a:gd name="T4" fmla="*/ 54 w 855"/>
                <a:gd name="T5" fmla="*/ 1211 h 1409"/>
                <a:gd name="T6" fmla="*/ 126 w 855"/>
                <a:gd name="T7" fmla="*/ 1013 h 1409"/>
                <a:gd name="T8" fmla="*/ 215 w 855"/>
                <a:gd name="T9" fmla="*/ 827 h 1409"/>
                <a:gd name="T10" fmla="*/ 311 w 855"/>
                <a:gd name="T11" fmla="*/ 647 h 1409"/>
                <a:gd name="T12" fmla="*/ 431 w 855"/>
                <a:gd name="T13" fmla="*/ 474 h 1409"/>
                <a:gd name="T14" fmla="*/ 556 w 855"/>
                <a:gd name="T15" fmla="*/ 312 h 1409"/>
                <a:gd name="T16" fmla="*/ 700 w 855"/>
                <a:gd name="T17" fmla="*/ 150 h 1409"/>
                <a:gd name="T18" fmla="*/ 855 w 855"/>
                <a:gd name="T19" fmla="*/ 0 h 1409"/>
                <a:gd name="T20" fmla="*/ 837 w 855"/>
                <a:gd name="T21" fmla="*/ 0 h 1409"/>
                <a:gd name="T22" fmla="*/ 688 w 855"/>
                <a:gd name="T23" fmla="*/ 144 h 1409"/>
                <a:gd name="T24" fmla="*/ 550 w 855"/>
                <a:gd name="T25" fmla="*/ 300 h 1409"/>
                <a:gd name="T26" fmla="*/ 425 w 855"/>
                <a:gd name="T27" fmla="*/ 462 h 1409"/>
                <a:gd name="T28" fmla="*/ 311 w 855"/>
                <a:gd name="T29" fmla="*/ 629 h 1409"/>
                <a:gd name="T30" fmla="*/ 215 w 855"/>
                <a:gd name="T31" fmla="*/ 803 h 1409"/>
                <a:gd name="T32" fmla="*/ 132 w 855"/>
                <a:gd name="T33" fmla="*/ 983 h 1409"/>
                <a:gd name="T34" fmla="*/ 60 w 855"/>
                <a:gd name="T35" fmla="*/ 1169 h 1409"/>
                <a:gd name="T36" fmla="*/ 0 w 855"/>
                <a:gd name="T37" fmla="*/ 1361 h 1409"/>
                <a:gd name="T38" fmla="*/ 0 w 855"/>
                <a:gd name="T39" fmla="*/ 1361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a:noFill/>
            </a:ln>
          </p:spPr>
          <p:txBody>
            <a:bodyPr/>
            <a:lstStyle/>
            <a:p>
              <a:pPr eaLnBrk="1" hangingPunct="1">
                <a:defRPr/>
              </a:pPr>
              <a:endParaRPr lang="it-IT"/>
            </a:p>
          </p:txBody>
        </p:sp>
        <p:sp>
          <p:nvSpPr>
            <p:cNvPr id="13" name="Freeform 26">
              <a:extLst>
                <a:ext uri="{FF2B5EF4-FFF2-40B4-BE49-F238E27FC236}">
                  <a16:creationId xmlns:a16="http://schemas.microsoft.com/office/drawing/2014/main" id="{9D530FB6-13F9-874A-733F-41DD888BF73A}"/>
                </a:ext>
              </a:extLst>
            </p:cNvPr>
            <p:cNvSpPr>
              <a:spLocks/>
            </p:cNvSpPr>
            <p:nvPr/>
          </p:nvSpPr>
          <p:spPr bwMode="hidden">
            <a:xfrm>
              <a:off x="6" y="0"/>
              <a:ext cx="588" cy="599"/>
            </a:xfrm>
            <a:custGeom>
              <a:avLst/>
              <a:gdLst>
                <a:gd name="T0" fmla="*/ 596 w 586"/>
                <a:gd name="T1" fmla="*/ 0 h 599"/>
                <a:gd name="T2" fmla="*/ 578 w 586"/>
                <a:gd name="T3" fmla="*/ 0 h 599"/>
                <a:gd name="T4" fmla="*/ 412 w 586"/>
                <a:gd name="T5" fmla="*/ 132 h 599"/>
                <a:gd name="T6" fmla="*/ 262 w 586"/>
                <a:gd name="T7" fmla="*/ 270 h 599"/>
                <a:gd name="T8" fmla="*/ 120 w 586"/>
                <a:gd name="T9" fmla="*/ 420 h 599"/>
                <a:gd name="T10" fmla="*/ 0 w 586"/>
                <a:gd name="T11" fmla="*/ 575 h 599"/>
                <a:gd name="T12" fmla="*/ 0 w 586"/>
                <a:gd name="T13" fmla="*/ 599 h 599"/>
                <a:gd name="T14" fmla="*/ 120 w 586"/>
                <a:gd name="T15" fmla="*/ 432 h 599"/>
                <a:gd name="T16" fmla="*/ 262 w 586"/>
                <a:gd name="T17" fmla="*/ 282 h 599"/>
                <a:gd name="T18" fmla="*/ 418 w 586"/>
                <a:gd name="T19" fmla="*/ 138 h 599"/>
                <a:gd name="T20" fmla="*/ 596 w 586"/>
                <a:gd name="T21" fmla="*/ 0 h 599"/>
                <a:gd name="T22" fmla="*/ 596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14" name="Freeform 27">
              <a:extLst>
                <a:ext uri="{FF2B5EF4-FFF2-40B4-BE49-F238E27FC236}">
                  <a16:creationId xmlns:a16="http://schemas.microsoft.com/office/drawing/2014/main" id="{A19FF729-6C8A-925F-B7E6-ABDD859EBE45}"/>
                </a:ext>
              </a:extLst>
            </p:cNvPr>
            <p:cNvSpPr>
              <a:spLocks/>
            </p:cNvSpPr>
            <p:nvPr/>
          </p:nvSpPr>
          <p:spPr bwMode="hidden">
            <a:xfrm>
              <a:off x="6" y="0"/>
              <a:ext cx="270" cy="252"/>
            </a:xfrm>
            <a:custGeom>
              <a:avLst/>
              <a:gdLst>
                <a:gd name="T0" fmla="*/ 274 w 269"/>
                <a:gd name="T1" fmla="*/ 0 h 252"/>
                <a:gd name="T2" fmla="*/ 256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74 w 269"/>
                <a:gd name="T15" fmla="*/ 0 h 252"/>
                <a:gd name="T16" fmla="*/ 274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15" name="Line 28">
              <a:extLst>
                <a:ext uri="{FF2B5EF4-FFF2-40B4-BE49-F238E27FC236}">
                  <a16:creationId xmlns:a16="http://schemas.microsoft.com/office/drawing/2014/main" id="{30C56ED5-6C29-075B-BB61-F14D1EA7C496}"/>
                </a:ext>
              </a:extLst>
            </p:cNvPr>
            <p:cNvSpPr>
              <a:spLocks noChangeShapeType="1"/>
            </p:cNvSpPr>
            <p:nvPr/>
          </p:nvSpPr>
          <p:spPr bwMode="hidden">
            <a:xfrm>
              <a:off x="1" y="2749"/>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6" name="Line 29">
              <a:extLst>
                <a:ext uri="{FF2B5EF4-FFF2-40B4-BE49-F238E27FC236}">
                  <a16:creationId xmlns:a16="http://schemas.microsoft.com/office/drawing/2014/main" id="{B794C293-26F6-C650-0458-DF829C57D3A2}"/>
                </a:ext>
              </a:extLst>
            </p:cNvPr>
            <p:cNvSpPr>
              <a:spLocks noChangeShapeType="1"/>
            </p:cNvSpPr>
            <p:nvPr/>
          </p:nvSpPr>
          <p:spPr bwMode="hidden">
            <a:xfrm>
              <a:off x="1" y="2356"/>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7" name="Line 30">
              <a:extLst>
                <a:ext uri="{FF2B5EF4-FFF2-40B4-BE49-F238E27FC236}">
                  <a16:creationId xmlns:a16="http://schemas.microsoft.com/office/drawing/2014/main" id="{E2C733B6-16A9-6538-1CFB-60D374D8C58A}"/>
                </a:ext>
              </a:extLst>
            </p:cNvPr>
            <p:cNvSpPr>
              <a:spLocks noChangeShapeType="1"/>
            </p:cNvSpPr>
            <p:nvPr/>
          </p:nvSpPr>
          <p:spPr bwMode="hidden">
            <a:xfrm>
              <a:off x="1" y="3142"/>
              <a:ext cx="5758" cy="0"/>
            </a:xfrm>
            <a:prstGeom prst="line">
              <a:avLst/>
            </a:prstGeom>
            <a:noFill/>
            <a:ln w="158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grpSp>
          <p:nvGrpSpPr>
            <p:cNvPr id="18" name="Group 31">
              <a:extLst>
                <a:ext uri="{FF2B5EF4-FFF2-40B4-BE49-F238E27FC236}">
                  <a16:creationId xmlns:a16="http://schemas.microsoft.com/office/drawing/2014/main" id="{E7D53BA6-7FB3-4452-96C0-913699C7AE24}"/>
                </a:ext>
              </a:extLst>
            </p:cNvPr>
            <p:cNvGrpSpPr>
              <a:grpSpLocks/>
            </p:cNvGrpSpPr>
            <p:nvPr/>
          </p:nvGrpSpPr>
          <p:grpSpPr bwMode="auto">
            <a:xfrm>
              <a:off x="1" y="392"/>
              <a:ext cx="5758" cy="1571"/>
              <a:chOff x="1" y="392"/>
              <a:chExt cx="5758" cy="1571"/>
            </a:xfrm>
          </p:grpSpPr>
          <p:sp>
            <p:nvSpPr>
              <p:cNvPr id="21" name="Line 32">
                <a:extLst>
                  <a:ext uri="{FF2B5EF4-FFF2-40B4-BE49-F238E27FC236}">
                    <a16:creationId xmlns:a16="http://schemas.microsoft.com/office/drawing/2014/main" id="{E44E3DB9-7FFB-33BF-08B2-E7A65FB6A595}"/>
                  </a:ext>
                </a:extLst>
              </p:cNvPr>
              <p:cNvSpPr>
                <a:spLocks noChangeShapeType="1"/>
              </p:cNvSpPr>
              <p:nvPr userDrawn="1"/>
            </p:nvSpPr>
            <p:spPr bwMode="hidden">
              <a:xfrm>
                <a:off x="1" y="784"/>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2" name="Line 33">
                <a:extLst>
                  <a:ext uri="{FF2B5EF4-FFF2-40B4-BE49-F238E27FC236}">
                    <a16:creationId xmlns:a16="http://schemas.microsoft.com/office/drawing/2014/main" id="{BBEDD6EA-19F8-C074-01E0-1245BFAA3486}"/>
                  </a:ext>
                </a:extLst>
              </p:cNvPr>
              <p:cNvSpPr>
                <a:spLocks noChangeShapeType="1"/>
              </p:cNvSpPr>
              <p:nvPr userDrawn="1"/>
            </p:nvSpPr>
            <p:spPr bwMode="hidden">
              <a:xfrm>
                <a:off x="1" y="1963"/>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3" name="Line 34">
                <a:extLst>
                  <a:ext uri="{FF2B5EF4-FFF2-40B4-BE49-F238E27FC236}">
                    <a16:creationId xmlns:a16="http://schemas.microsoft.com/office/drawing/2014/main" id="{ADDFBCBF-14F1-53BA-4FC2-F026F5B46A03}"/>
                  </a:ext>
                </a:extLst>
              </p:cNvPr>
              <p:cNvSpPr>
                <a:spLocks noChangeShapeType="1"/>
              </p:cNvSpPr>
              <p:nvPr userDrawn="1"/>
            </p:nvSpPr>
            <p:spPr bwMode="hidden">
              <a:xfrm>
                <a:off x="1" y="1570"/>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4" name="Line 35">
                <a:extLst>
                  <a:ext uri="{FF2B5EF4-FFF2-40B4-BE49-F238E27FC236}">
                    <a16:creationId xmlns:a16="http://schemas.microsoft.com/office/drawing/2014/main" id="{228353A6-8455-9733-FCF1-3ABB8C9D5D59}"/>
                  </a:ext>
                </a:extLst>
              </p:cNvPr>
              <p:cNvSpPr>
                <a:spLocks noChangeShapeType="1"/>
              </p:cNvSpPr>
              <p:nvPr userDrawn="1"/>
            </p:nvSpPr>
            <p:spPr bwMode="hidden">
              <a:xfrm>
                <a:off x="1" y="1177"/>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5" name="Line 36">
                <a:extLst>
                  <a:ext uri="{FF2B5EF4-FFF2-40B4-BE49-F238E27FC236}">
                    <a16:creationId xmlns:a16="http://schemas.microsoft.com/office/drawing/2014/main" id="{38D1908E-A584-5EB5-5331-D570594E0C5B}"/>
                  </a:ext>
                </a:extLst>
              </p:cNvPr>
              <p:cNvSpPr>
                <a:spLocks noChangeShapeType="1"/>
              </p:cNvSpPr>
              <p:nvPr userDrawn="1"/>
            </p:nvSpPr>
            <p:spPr bwMode="hidden">
              <a:xfrm>
                <a:off x="1" y="392"/>
                <a:ext cx="5758" cy="0"/>
              </a:xfrm>
              <a:prstGeom prst="line">
                <a:avLst/>
              </a:prstGeom>
              <a:noFill/>
              <a:ln w="158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grpSp>
        <p:sp>
          <p:nvSpPr>
            <p:cNvPr id="19" name="Line 37">
              <a:extLst>
                <a:ext uri="{FF2B5EF4-FFF2-40B4-BE49-F238E27FC236}">
                  <a16:creationId xmlns:a16="http://schemas.microsoft.com/office/drawing/2014/main" id="{6319D848-E6FB-B1AC-4C4E-3C3064BDCEAC}"/>
                </a:ext>
              </a:extLst>
            </p:cNvPr>
            <p:cNvSpPr>
              <a:spLocks noChangeShapeType="1"/>
            </p:cNvSpPr>
            <p:nvPr/>
          </p:nvSpPr>
          <p:spPr bwMode="hidden">
            <a:xfrm>
              <a:off x="1" y="3928"/>
              <a:ext cx="5758" cy="0"/>
            </a:xfrm>
            <a:prstGeom prst="line">
              <a:avLst/>
            </a:prstGeom>
            <a:noFill/>
            <a:ln w="158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0" name="Line 38">
              <a:extLst>
                <a:ext uri="{FF2B5EF4-FFF2-40B4-BE49-F238E27FC236}">
                  <a16:creationId xmlns:a16="http://schemas.microsoft.com/office/drawing/2014/main" id="{5A44A9D7-A2E3-31E4-F40B-673FF5AD0474}"/>
                </a:ext>
              </a:extLst>
            </p:cNvPr>
            <p:cNvSpPr>
              <a:spLocks noChangeShapeType="1"/>
            </p:cNvSpPr>
            <p:nvPr/>
          </p:nvSpPr>
          <p:spPr bwMode="hidden">
            <a:xfrm>
              <a:off x="1" y="3535"/>
              <a:ext cx="5758" cy="0"/>
            </a:xfrm>
            <a:prstGeom prst="line">
              <a:avLst/>
            </a:prstGeom>
            <a:noFill/>
            <a:ln w="158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grpSp>
      <p:sp>
        <p:nvSpPr>
          <p:cNvPr id="263207" name="Rectangle 39"/>
          <p:cNvSpPr>
            <a:spLocks noGrp="1" noChangeArrowheads="1"/>
          </p:cNvSpPr>
          <p:nvPr>
            <p:ph type="ctrTitle" sz="quarter"/>
          </p:nvPr>
        </p:nvSpPr>
        <p:spPr>
          <a:xfrm>
            <a:off x="685800" y="1692275"/>
            <a:ext cx="7772400" cy="1736725"/>
          </a:xfrm>
        </p:spPr>
        <p:txBody>
          <a:bodyPr anchor="b"/>
          <a:lstStyle>
            <a:lvl1pPr>
              <a:defRPr sz="5400"/>
            </a:lvl1pPr>
          </a:lstStyle>
          <a:p>
            <a:pPr lvl="0"/>
            <a:r>
              <a:rPr lang="it-IT" noProof="0"/>
              <a:t>Fare clic per modificare lo stile del titolo</a:t>
            </a:r>
          </a:p>
        </p:txBody>
      </p:sp>
      <p:sp>
        <p:nvSpPr>
          <p:cNvPr id="263208"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it-IT" noProof="0"/>
              <a:t>Fare clic per modificare lo stile del sottotitolo dello schema</a:t>
            </a:r>
          </a:p>
        </p:txBody>
      </p:sp>
      <p:sp>
        <p:nvSpPr>
          <p:cNvPr id="263209" name="Rectangle 41">
            <a:extLst>
              <a:ext uri="{FF2B5EF4-FFF2-40B4-BE49-F238E27FC236}">
                <a16:creationId xmlns:a16="http://schemas.microsoft.com/office/drawing/2014/main" id="{115E809C-AA6A-C65C-9DDD-C6788EDB4A25}"/>
              </a:ext>
            </a:extLst>
          </p:cNvPr>
          <p:cNvSpPr>
            <a:spLocks noGrp="1" noChangeArrowheads="1"/>
          </p:cNvSpPr>
          <p:nvPr>
            <p:ph type="dt" sz="quarter" idx="10"/>
          </p:nvPr>
        </p:nvSpPr>
        <p:spPr/>
        <p:txBody>
          <a:bodyPr/>
          <a:lstStyle>
            <a:lvl1pPr>
              <a:defRPr/>
            </a:lvl1pPr>
          </a:lstStyle>
          <a:p>
            <a:pPr>
              <a:defRPr/>
            </a:pPr>
            <a:endParaRPr lang="it-IT"/>
          </a:p>
        </p:txBody>
      </p:sp>
      <p:sp>
        <p:nvSpPr>
          <p:cNvPr id="263210" name="Rectangle 42">
            <a:extLst>
              <a:ext uri="{FF2B5EF4-FFF2-40B4-BE49-F238E27FC236}">
                <a16:creationId xmlns:a16="http://schemas.microsoft.com/office/drawing/2014/main" id="{172CBF74-952E-0D92-1FE7-4CC1B04607BB}"/>
              </a:ext>
            </a:extLst>
          </p:cNvPr>
          <p:cNvSpPr>
            <a:spLocks noGrp="1" noChangeArrowheads="1"/>
          </p:cNvSpPr>
          <p:nvPr>
            <p:ph type="ftr" sz="quarter" idx="11"/>
          </p:nvPr>
        </p:nvSpPr>
        <p:spPr/>
        <p:txBody>
          <a:bodyPr/>
          <a:lstStyle>
            <a:lvl1pPr>
              <a:defRPr/>
            </a:lvl1pPr>
          </a:lstStyle>
          <a:p>
            <a:pPr>
              <a:defRPr/>
            </a:pPr>
            <a:endParaRPr lang="it-IT"/>
          </a:p>
        </p:txBody>
      </p:sp>
      <p:sp>
        <p:nvSpPr>
          <p:cNvPr id="263211" name="Rectangle 43">
            <a:extLst>
              <a:ext uri="{FF2B5EF4-FFF2-40B4-BE49-F238E27FC236}">
                <a16:creationId xmlns:a16="http://schemas.microsoft.com/office/drawing/2014/main" id="{51B9EC41-D563-8093-9351-3AD0F1F82F45}"/>
              </a:ext>
            </a:extLst>
          </p:cNvPr>
          <p:cNvSpPr>
            <a:spLocks noGrp="1" noChangeArrowheads="1"/>
          </p:cNvSpPr>
          <p:nvPr>
            <p:ph type="sldNum" sz="quarter" idx="12"/>
          </p:nvPr>
        </p:nvSpPr>
        <p:spPr/>
        <p:txBody>
          <a:bodyPr/>
          <a:lstStyle>
            <a:lvl1pPr>
              <a:defRPr/>
            </a:lvl1pPr>
          </a:lstStyle>
          <a:p>
            <a:pPr>
              <a:defRPr/>
            </a:pPr>
            <a:fld id="{C475E150-82D2-4066-A687-40E34E1DB02F}" type="slidenum">
              <a:rPr lang="it-IT" altLang="it-IT"/>
              <a:pPr>
                <a:defRPr/>
              </a:pPr>
              <a:t>‹N›</a:t>
            </a:fld>
            <a:endParaRPr lang="it-IT" altLang="it-IT"/>
          </a:p>
        </p:txBody>
      </p:sp>
    </p:spTree>
    <p:extLst>
      <p:ext uri="{BB962C8B-B14F-4D97-AF65-F5344CB8AC3E}">
        <p14:creationId xmlns:p14="http://schemas.microsoft.com/office/powerpoint/2010/main" val="7926787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4D4AFB06-DED5-B9B9-61E4-0E6730522E5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7F97AFCB-3C60-8831-7FD7-51DACC065F2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AE824427-E528-735B-EC3E-ABFEB2C90ED2}"/>
              </a:ext>
            </a:extLst>
          </p:cNvPr>
          <p:cNvSpPr>
            <a:spLocks noGrp="1" noChangeArrowheads="1"/>
          </p:cNvSpPr>
          <p:nvPr>
            <p:ph type="sldNum" sz="quarter" idx="12"/>
          </p:nvPr>
        </p:nvSpPr>
        <p:spPr>
          <a:ln/>
        </p:spPr>
        <p:txBody>
          <a:bodyPr/>
          <a:lstStyle>
            <a:lvl1pPr>
              <a:defRPr/>
            </a:lvl1pPr>
          </a:lstStyle>
          <a:p>
            <a:pPr>
              <a:defRPr/>
            </a:pPr>
            <a:fld id="{CB07F209-B191-40D0-A58F-9E7BAD717750}" type="slidenum">
              <a:rPr lang="it-IT" altLang="it-IT"/>
              <a:pPr>
                <a:defRPr/>
              </a:pPr>
              <a:t>‹N›</a:t>
            </a:fld>
            <a:endParaRPr lang="it-IT" altLang="it-IT"/>
          </a:p>
        </p:txBody>
      </p:sp>
    </p:spTree>
    <p:extLst>
      <p:ext uri="{BB962C8B-B14F-4D97-AF65-F5344CB8AC3E}">
        <p14:creationId xmlns:p14="http://schemas.microsoft.com/office/powerpoint/2010/main" val="1796033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10/11/2024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38310594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B2BB0EC1-52E1-33E6-DF08-7F268008832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FCD20438-EFD4-F0B1-78CD-9388AF0E4BB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D33E3A54-BC70-EDF8-DA58-D9FCEDEFA248}"/>
              </a:ext>
            </a:extLst>
          </p:cNvPr>
          <p:cNvSpPr>
            <a:spLocks noGrp="1" noChangeArrowheads="1"/>
          </p:cNvSpPr>
          <p:nvPr>
            <p:ph type="sldNum" sz="quarter" idx="12"/>
          </p:nvPr>
        </p:nvSpPr>
        <p:spPr>
          <a:ln/>
        </p:spPr>
        <p:txBody>
          <a:bodyPr/>
          <a:lstStyle>
            <a:lvl1pPr>
              <a:defRPr/>
            </a:lvl1pPr>
          </a:lstStyle>
          <a:p>
            <a:pPr>
              <a:defRPr/>
            </a:pPr>
            <a:fld id="{6FC53CA9-7E65-4B49-93B6-18E2EB64A8E8}" type="slidenum">
              <a:rPr lang="it-IT" altLang="it-IT"/>
              <a:pPr>
                <a:defRPr/>
              </a:pPr>
              <a:t>‹N›</a:t>
            </a:fld>
            <a:endParaRPr lang="it-IT" altLang="it-IT"/>
          </a:p>
        </p:txBody>
      </p:sp>
    </p:spTree>
    <p:extLst>
      <p:ext uri="{BB962C8B-B14F-4D97-AF65-F5344CB8AC3E}">
        <p14:creationId xmlns:p14="http://schemas.microsoft.com/office/powerpoint/2010/main" val="4119649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Rectangle 4">
            <a:extLst>
              <a:ext uri="{FF2B5EF4-FFF2-40B4-BE49-F238E27FC236}">
                <a16:creationId xmlns:a16="http://schemas.microsoft.com/office/drawing/2014/main" id="{65F498B8-C157-835D-2CD2-4C9895A73E0D}"/>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1EE935B0-3615-28D2-E6A2-E90BCA46E34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32645D5-3DCE-602A-7042-3217AD4AD691}"/>
              </a:ext>
            </a:extLst>
          </p:cNvPr>
          <p:cNvSpPr>
            <a:spLocks noGrp="1" noChangeArrowheads="1"/>
          </p:cNvSpPr>
          <p:nvPr>
            <p:ph type="sldNum" sz="quarter" idx="12"/>
          </p:nvPr>
        </p:nvSpPr>
        <p:spPr>
          <a:ln/>
        </p:spPr>
        <p:txBody>
          <a:bodyPr/>
          <a:lstStyle>
            <a:lvl1pPr>
              <a:defRPr/>
            </a:lvl1pPr>
          </a:lstStyle>
          <a:p>
            <a:pPr>
              <a:defRPr/>
            </a:pPr>
            <a:fld id="{14E71ABB-1917-4820-A0FD-C82BA2718E23}" type="slidenum">
              <a:rPr lang="it-IT" altLang="it-IT"/>
              <a:pPr>
                <a:defRPr/>
              </a:pPr>
              <a:t>‹N›</a:t>
            </a:fld>
            <a:endParaRPr lang="it-IT" altLang="it-IT"/>
          </a:p>
        </p:txBody>
      </p:sp>
    </p:spTree>
    <p:extLst>
      <p:ext uri="{BB962C8B-B14F-4D97-AF65-F5344CB8AC3E}">
        <p14:creationId xmlns:p14="http://schemas.microsoft.com/office/powerpoint/2010/main" val="27506015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44701882-5264-E323-A21D-435AFAF68BA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FF205631-F115-F06B-8ED4-B6D93839277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403FC00A-286B-2F4B-FF67-02D9ABDD4661}"/>
              </a:ext>
            </a:extLst>
          </p:cNvPr>
          <p:cNvSpPr>
            <a:spLocks noGrp="1" noChangeArrowheads="1"/>
          </p:cNvSpPr>
          <p:nvPr>
            <p:ph type="sldNum" sz="quarter" idx="12"/>
          </p:nvPr>
        </p:nvSpPr>
        <p:spPr>
          <a:ln/>
        </p:spPr>
        <p:txBody>
          <a:bodyPr/>
          <a:lstStyle>
            <a:lvl1pPr>
              <a:defRPr/>
            </a:lvl1pPr>
          </a:lstStyle>
          <a:p>
            <a:pPr>
              <a:defRPr/>
            </a:pPr>
            <a:fld id="{A6C1F8CE-F54C-4B2B-93FD-CE9CC7109A6D}" type="slidenum">
              <a:rPr lang="it-IT" altLang="it-IT"/>
              <a:pPr>
                <a:defRPr/>
              </a:pPr>
              <a:t>‹N›</a:t>
            </a:fld>
            <a:endParaRPr lang="it-IT" altLang="it-IT"/>
          </a:p>
        </p:txBody>
      </p:sp>
    </p:spTree>
    <p:extLst>
      <p:ext uri="{BB962C8B-B14F-4D97-AF65-F5344CB8AC3E}">
        <p14:creationId xmlns:p14="http://schemas.microsoft.com/office/powerpoint/2010/main" val="29205575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028FDA76-5BAC-E97F-34B1-8B0C68FB850A}"/>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21E21DCB-0995-1C52-B196-CB65A865017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33342A30-CB35-5BFD-0E31-C445E1AB7644}"/>
              </a:ext>
            </a:extLst>
          </p:cNvPr>
          <p:cNvSpPr>
            <a:spLocks noGrp="1" noChangeArrowheads="1"/>
          </p:cNvSpPr>
          <p:nvPr>
            <p:ph type="sldNum" sz="quarter" idx="12"/>
          </p:nvPr>
        </p:nvSpPr>
        <p:spPr>
          <a:ln/>
        </p:spPr>
        <p:txBody>
          <a:bodyPr/>
          <a:lstStyle>
            <a:lvl1pPr>
              <a:defRPr/>
            </a:lvl1pPr>
          </a:lstStyle>
          <a:p>
            <a:pPr>
              <a:defRPr/>
            </a:pPr>
            <a:fld id="{A30A6BBD-F568-4785-BF83-779BD8933E3D}" type="slidenum">
              <a:rPr lang="it-IT" altLang="it-IT"/>
              <a:pPr>
                <a:defRPr/>
              </a:pPr>
              <a:t>‹N›</a:t>
            </a:fld>
            <a:endParaRPr lang="it-IT" altLang="it-IT"/>
          </a:p>
        </p:txBody>
      </p:sp>
    </p:spTree>
    <p:extLst>
      <p:ext uri="{BB962C8B-B14F-4D97-AF65-F5344CB8AC3E}">
        <p14:creationId xmlns:p14="http://schemas.microsoft.com/office/powerpoint/2010/main" val="38946970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Rectangle 4">
            <a:extLst>
              <a:ext uri="{FF2B5EF4-FFF2-40B4-BE49-F238E27FC236}">
                <a16:creationId xmlns:a16="http://schemas.microsoft.com/office/drawing/2014/main" id="{7E857678-FDB4-CE07-97F0-30D72AA151E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4D60715F-2E83-D698-7AA5-69DAE4CC297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8A73298F-14E1-6D01-6819-9183E26FC667}"/>
              </a:ext>
            </a:extLst>
          </p:cNvPr>
          <p:cNvSpPr>
            <a:spLocks noGrp="1" noChangeArrowheads="1"/>
          </p:cNvSpPr>
          <p:nvPr>
            <p:ph type="sldNum" sz="quarter" idx="12"/>
          </p:nvPr>
        </p:nvSpPr>
        <p:spPr>
          <a:ln/>
        </p:spPr>
        <p:txBody>
          <a:bodyPr/>
          <a:lstStyle>
            <a:lvl1pPr>
              <a:defRPr/>
            </a:lvl1pPr>
          </a:lstStyle>
          <a:p>
            <a:pPr>
              <a:defRPr/>
            </a:pPr>
            <a:fld id="{8D7329FA-BED7-4FB0-8FFE-9BCC19181E8B}" type="slidenum">
              <a:rPr lang="it-IT" altLang="it-IT"/>
              <a:pPr>
                <a:defRPr/>
              </a:pPr>
              <a:t>‹N›</a:t>
            </a:fld>
            <a:endParaRPr lang="it-IT" altLang="it-IT"/>
          </a:p>
        </p:txBody>
      </p:sp>
    </p:spTree>
    <p:extLst>
      <p:ext uri="{BB962C8B-B14F-4D97-AF65-F5344CB8AC3E}">
        <p14:creationId xmlns:p14="http://schemas.microsoft.com/office/powerpoint/2010/main" val="7853970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8E5A4A49-46E2-534D-EC29-9340ABF2A3F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1ACBF498-3178-4F06-25ED-7B8391EC78A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43BE471A-232A-EAAE-52E4-42AEB55E042B}"/>
              </a:ext>
            </a:extLst>
          </p:cNvPr>
          <p:cNvSpPr>
            <a:spLocks noGrp="1" noChangeArrowheads="1"/>
          </p:cNvSpPr>
          <p:nvPr>
            <p:ph type="sldNum" sz="quarter" idx="12"/>
          </p:nvPr>
        </p:nvSpPr>
        <p:spPr>
          <a:ln/>
        </p:spPr>
        <p:txBody>
          <a:bodyPr/>
          <a:lstStyle>
            <a:lvl1pPr>
              <a:defRPr/>
            </a:lvl1pPr>
          </a:lstStyle>
          <a:p>
            <a:pPr>
              <a:defRPr/>
            </a:pPr>
            <a:fld id="{BC26D280-E8B9-4BA5-A92C-891E6215AF57}" type="slidenum">
              <a:rPr lang="it-IT" altLang="it-IT"/>
              <a:pPr>
                <a:defRPr/>
              </a:pPr>
              <a:t>‹N›</a:t>
            </a:fld>
            <a:endParaRPr lang="it-IT" altLang="it-IT"/>
          </a:p>
        </p:txBody>
      </p:sp>
    </p:spTree>
    <p:extLst>
      <p:ext uri="{BB962C8B-B14F-4D97-AF65-F5344CB8AC3E}">
        <p14:creationId xmlns:p14="http://schemas.microsoft.com/office/powerpoint/2010/main" val="32410437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Rectangle 4">
            <a:extLst>
              <a:ext uri="{FF2B5EF4-FFF2-40B4-BE49-F238E27FC236}">
                <a16:creationId xmlns:a16="http://schemas.microsoft.com/office/drawing/2014/main" id="{6C636389-6919-0ADC-BF44-C11D4B4E7F3D}"/>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17B7A6AB-F45A-52A7-8DD9-7C1513E255F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979D0375-D586-1D02-40CD-DED315A592BA}"/>
              </a:ext>
            </a:extLst>
          </p:cNvPr>
          <p:cNvSpPr>
            <a:spLocks noGrp="1" noChangeArrowheads="1"/>
          </p:cNvSpPr>
          <p:nvPr>
            <p:ph type="sldNum" sz="quarter" idx="12"/>
          </p:nvPr>
        </p:nvSpPr>
        <p:spPr>
          <a:ln/>
        </p:spPr>
        <p:txBody>
          <a:bodyPr/>
          <a:lstStyle>
            <a:lvl1pPr>
              <a:defRPr/>
            </a:lvl1pPr>
          </a:lstStyle>
          <a:p>
            <a:pPr>
              <a:defRPr/>
            </a:pPr>
            <a:fld id="{68D269A0-A892-466B-980C-44FFD0C015C0}" type="slidenum">
              <a:rPr lang="it-IT" altLang="it-IT"/>
              <a:pPr>
                <a:defRPr/>
              </a:pPr>
              <a:t>‹N›</a:t>
            </a:fld>
            <a:endParaRPr lang="it-IT" altLang="it-IT"/>
          </a:p>
        </p:txBody>
      </p:sp>
    </p:spTree>
    <p:extLst>
      <p:ext uri="{BB962C8B-B14F-4D97-AF65-F5344CB8AC3E}">
        <p14:creationId xmlns:p14="http://schemas.microsoft.com/office/powerpoint/2010/main" val="7048509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Rectangle 4">
            <a:extLst>
              <a:ext uri="{FF2B5EF4-FFF2-40B4-BE49-F238E27FC236}">
                <a16:creationId xmlns:a16="http://schemas.microsoft.com/office/drawing/2014/main" id="{21EBAD81-4A4B-15C6-107A-0D5E2BEB8E7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3508CD79-4808-9C6A-2890-381AAFA2124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A953990E-8EDD-355B-BA3F-CA6EDCCD4EE6}"/>
              </a:ext>
            </a:extLst>
          </p:cNvPr>
          <p:cNvSpPr>
            <a:spLocks noGrp="1" noChangeArrowheads="1"/>
          </p:cNvSpPr>
          <p:nvPr>
            <p:ph type="sldNum" sz="quarter" idx="12"/>
          </p:nvPr>
        </p:nvSpPr>
        <p:spPr>
          <a:ln/>
        </p:spPr>
        <p:txBody>
          <a:bodyPr/>
          <a:lstStyle>
            <a:lvl1pPr>
              <a:defRPr/>
            </a:lvl1pPr>
          </a:lstStyle>
          <a:p>
            <a:pPr>
              <a:defRPr/>
            </a:pPr>
            <a:fld id="{914944A7-C46B-4908-B96C-39700DDB381D}" type="slidenum">
              <a:rPr lang="it-IT" altLang="it-IT"/>
              <a:pPr>
                <a:defRPr/>
              </a:pPr>
              <a:t>‹N›</a:t>
            </a:fld>
            <a:endParaRPr lang="it-IT" altLang="it-IT"/>
          </a:p>
        </p:txBody>
      </p:sp>
    </p:spTree>
    <p:extLst>
      <p:ext uri="{BB962C8B-B14F-4D97-AF65-F5344CB8AC3E}">
        <p14:creationId xmlns:p14="http://schemas.microsoft.com/office/powerpoint/2010/main" val="25092080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1A7A7ED1-725B-86ED-5C8E-C9372A5E63B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86DAE887-24E1-1343-41A3-502390EEE6D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961F66DE-7C44-E952-FB9B-DFE12F6FD23A}"/>
              </a:ext>
            </a:extLst>
          </p:cNvPr>
          <p:cNvSpPr>
            <a:spLocks noGrp="1" noChangeArrowheads="1"/>
          </p:cNvSpPr>
          <p:nvPr>
            <p:ph type="sldNum" sz="quarter" idx="12"/>
          </p:nvPr>
        </p:nvSpPr>
        <p:spPr>
          <a:ln/>
        </p:spPr>
        <p:txBody>
          <a:bodyPr/>
          <a:lstStyle>
            <a:lvl1pPr>
              <a:defRPr/>
            </a:lvl1pPr>
          </a:lstStyle>
          <a:p>
            <a:pPr>
              <a:defRPr/>
            </a:pPr>
            <a:fld id="{B57C9BE1-D854-41BA-B076-6A85D821667B}" type="slidenum">
              <a:rPr lang="it-IT" altLang="it-IT"/>
              <a:pPr>
                <a:defRPr/>
              </a:pPr>
              <a:t>‹N›</a:t>
            </a:fld>
            <a:endParaRPr lang="it-IT" altLang="it-IT"/>
          </a:p>
        </p:txBody>
      </p:sp>
    </p:spTree>
    <p:extLst>
      <p:ext uri="{BB962C8B-B14F-4D97-AF65-F5344CB8AC3E}">
        <p14:creationId xmlns:p14="http://schemas.microsoft.com/office/powerpoint/2010/main" val="29233269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vertTitleAndTx" preserve="1">
  <p:cSld name="Titolo e testo verticali">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 dello schema</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5342D47F-70F4-3CD4-87F0-C600C9071AEC}"/>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65FC4391-360F-23D1-7DB8-58B21B01F4A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73EA1AD8-AD4B-17B2-C88F-B2EA93E0B2B6}"/>
              </a:ext>
            </a:extLst>
          </p:cNvPr>
          <p:cNvSpPr>
            <a:spLocks noGrp="1" noChangeArrowheads="1"/>
          </p:cNvSpPr>
          <p:nvPr>
            <p:ph type="sldNum" sz="quarter" idx="12"/>
          </p:nvPr>
        </p:nvSpPr>
        <p:spPr>
          <a:ln/>
        </p:spPr>
        <p:txBody>
          <a:bodyPr/>
          <a:lstStyle>
            <a:lvl1pPr>
              <a:defRPr/>
            </a:lvl1pPr>
          </a:lstStyle>
          <a:p>
            <a:pPr>
              <a:defRPr/>
            </a:pPr>
            <a:fld id="{F1991801-2EED-4472-923B-4340DEDBE011}" type="slidenum">
              <a:rPr lang="it-IT" altLang="it-IT"/>
              <a:pPr>
                <a:defRPr/>
              </a:pPr>
              <a:t>‹N›</a:t>
            </a:fld>
            <a:endParaRPr lang="it-IT" altLang="it-IT"/>
          </a:p>
        </p:txBody>
      </p:sp>
    </p:spTree>
    <p:extLst>
      <p:ext uri="{BB962C8B-B14F-4D97-AF65-F5344CB8AC3E}">
        <p14:creationId xmlns:p14="http://schemas.microsoft.com/office/powerpoint/2010/main" val="3740926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48A87A34-81AB-432B-8DAE-1953F412C126}" type="datetimeFigureOut">
              <a:rPr lang="en-US" smtClean="0"/>
              <a:t>10/11/2024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19442828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10/11/2024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21025738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10/11/2024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3801278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7" name="Date Placeholder 2"/>
          <p:cNvSpPr>
            <a:spLocks noGrp="1"/>
          </p:cNvSpPr>
          <p:nvPr>
            <p:ph type="dt" sz="half" idx="10"/>
          </p:nvPr>
        </p:nvSpPr>
        <p:spPr/>
        <p:txBody>
          <a:bodyPr/>
          <a:lstStyle/>
          <a:p>
            <a:fld id="{48A87A34-81AB-432B-8DAE-1953F412C126}" type="datetimeFigureOut">
              <a:rPr lang="en-US" smtClean="0"/>
              <a:t>10/11/2024</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2242908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8A87A34-81AB-432B-8DAE-1953F412C126}" type="datetimeFigureOut">
              <a:rPr lang="en-US" smtClean="0"/>
              <a:t>10/11/2024</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391864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7" name="Date Placeholder 4"/>
          <p:cNvSpPr>
            <a:spLocks noGrp="1"/>
          </p:cNvSpPr>
          <p:nvPr>
            <p:ph type="dt" sz="half" idx="10"/>
          </p:nvPr>
        </p:nvSpPr>
        <p:spPr/>
        <p:txBody>
          <a:bodyPr/>
          <a:lstStyle/>
          <a:p>
            <a:fld id="{48A87A34-81AB-432B-8DAE-1953F412C126}" type="datetimeFigureOut">
              <a:rPr lang="en-US" smtClean="0"/>
              <a:t>10/11/2024</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736739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smtClean="0"/>
              <a:t>10/11/2024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423153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8A87A34-81AB-432B-8DAE-1953F412C126}" type="datetimeFigureOut">
              <a:rPr lang="en-US" smtClean="0"/>
              <a:pPr/>
              <a:t>10/11/2024</a:t>
            </a:fld>
            <a:endParaRPr lang="en-US" dirty="0"/>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874753541"/>
      </p:ext>
    </p:extLst>
  </p:cSld>
  <p:clrMap bg1="dk1" tx1="lt1" bg2="dk2" tx2="lt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 id="2147483750" r:id="rId16"/>
    <p:sldLayoutId id="2147483751"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62183" name="Rectangle 39">
            <a:extLst>
              <a:ext uri="{FF2B5EF4-FFF2-40B4-BE49-F238E27FC236}">
                <a16:creationId xmlns:a16="http://schemas.microsoft.com/office/drawing/2014/main" id="{C5F1DDA4-BA67-910F-FD61-157BBACB06A6}"/>
              </a:ext>
            </a:extLst>
          </p:cNvPr>
          <p:cNvSpPr>
            <a:spLocks noGrp="1" noChangeArrowheads="1"/>
          </p:cNvSpPr>
          <p:nvPr>
            <p:ph type="title"/>
          </p:nvPr>
        </p:nvSpPr>
        <p:spPr bwMode="auto">
          <a:xfrm>
            <a:off x="457200" y="277813"/>
            <a:ext cx="8229600" cy="1139825"/>
          </a:xfrm>
          <a:prstGeom prst="rect">
            <a:avLst/>
          </a:prstGeom>
          <a:noFill/>
          <a:ln>
            <a:noFill/>
          </a:ln>
          <a:effectLst/>
        </p:spPr>
        <p:txBody>
          <a:bodyPr vert="horz" wrap="square" lIns="91440" tIns="45720" rIns="91440" bIns="45720" numCol="1" anchor="ctr" anchorCtr="1" compatLnSpc="1">
            <a:prstTxWarp prst="textNoShape">
              <a:avLst/>
            </a:prstTxWarp>
          </a:bodyPr>
          <a:lstStyle/>
          <a:p>
            <a:pPr lvl="0"/>
            <a:r>
              <a:rPr lang="it-IT"/>
              <a:t>Fare clic per modificare lo stile del titolo</a:t>
            </a:r>
          </a:p>
        </p:txBody>
      </p:sp>
      <p:sp>
        <p:nvSpPr>
          <p:cNvPr id="262187" name="Rectangle 43">
            <a:extLst>
              <a:ext uri="{FF2B5EF4-FFF2-40B4-BE49-F238E27FC236}">
                <a16:creationId xmlns:a16="http://schemas.microsoft.com/office/drawing/2014/main" id="{833FF9A7-A474-E90B-568F-F932393EF4E1}"/>
              </a:ext>
            </a:extLst>
          </p:cNvPr>
          <p:cNvSpPr>
            <a:spLocks noGrp="1" noChangeArrowheads="1"/>
          </p:cNvSpPr>
          <p:nvPr>
            <p:ph type="body" idx="1"/>
          </p:nvPr>
        </p:nvSpPr>
        <p:spPr bwMode="auto">
          <a:xfrm>
            <a:off x="457200" y="1600200"/>
            <a:ext cx="8229600"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81" name="Rectangle 41">
            <a:extLst>
              <a:ext uri="{FF2B5EF4-FFF2-40B4-BE49-F238E27FC236}">
                <a16:creationId xmlns:a16="http://schemas.microsoft.com/office/drawing/2014/main" id="{2FD6D5EB-2F7E-B216-705D-B22E16AF6F6E}"/>
              </a:ext>
            </a:extLst>
          </p:cNvPr>
          <p:cNvSpPr>
            <a:spLocks noGrp="1" noChangeArrowheads="1"/>
          </p:cNvSpPr>
          <p:nvPr>
            <p:ph type="dt" sz="quarter" idx="2"/>
          </p:nvPr>
        </p:nvSpPr>
        <p:spPr bwMode="auto">
          <a:xfrm>
            <a:off x="457200" y="6243638"/>
            <a:ext cx="2133600" cy="457200"/>
          </a:xfrm>
          <a:prstGeom prst="rect">
            <a:avLst/>
          </a:prstGeom>
          <a:noFill/>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00000"/>
                  </a:outerShdw>
                </a:effectLst>
              </a:defRPr>
            </a:lvl1pPr>
          </a:lstStyle>
          <a:p>
            <a:pPr>
              <a:defRPr/>
            </a:pPr>
            <a:endParaRPr lang="it-IT"/>
          </a:p>
        </p:txBody>
      </p:sp>
      <p:sp>
        <p:nvSpPr>
          <p:cNvPr id="82" name="Rectangle 42">
            <a:extLst>
              <a:ext uri="{FF2B5EF4-FFF2-40B4-BE49-F238E27FC236}">
                <a16:creationId xmlns:a16="http://schemas.microsoft.com/office/drawing/2014/main" id="{84BE9A6B-427D-1C98-EBCF-3E28B5ED5340}"/>
              </a:ext>
            </a:extLst>
          </p:cNvPr>
          <p:cNvSpPr>
            <a:spLocks noGrp="1" noChangeArrowheads="1"/>
          </p:cNvSpPr>
          <p:nvPr>
            <p:ph type="ftr" sz="quarter" idx="3"/>
          </p:nvPr>
        </p:nvSpPr>
        <p:spPr bwMode="auto">
          <a:xfrm>
            <a:off x="3124200" y="6248400"/>
            <a:ext cx="2895600" cy="457200"/>
          </a:xfrm>
          <a:prstGeom prst="rect">
            <a:avLst/>
          </a:prstGeom>
          <a:noFill/>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00000"/>
                  </a:outerShdw>
                </a:effectLst>
              </a:defRPr>
            </a:lvl1pPr>
          </a:lstStyle>
          <a:p>
            <a:pPr>
              <a:defRPr/>
            </a:pPr>
            <a:endParaRPr lang="it-IT"/>
          </a:p>
        </p:txBody>
      </p:sp>
      <p:sp>
        <p:nvSpPr>
          <p:cNvPr id="83" name="Rectangle 43">
            <a:extLst>
              <a:ext uri="{FF2B5EF4-FFF2-40B4-BE49-F238E27FC236}">
                <a16:creationId xmlns:a16="http://schemas.microsoft.com/office/drawing/2014/main" id="{C293D93B-9EDE-2BA8-5C21-2B7F948A8BA7}"/>
              </a:ext>
            </a:extLst>
          </p:cNvPr>
          <p:cNvSpPr>
            <a:spLocks noGrp="1" noChangeArrowheads="1"/>
          </p:cNvSpPr>
          <p:nvPr>
            <p:ph type="sldNum" sz="quarter" idx="4"/>
          </p:nvPr>
        </p:nvSpPr>
        <p:spPr bwMode="auto">
          <a:xfrm>
            <a:off x="6553200" y="6243638"/>
            <a:ext cx="2133600" cy="457200"/>
          </a:xfrm>
          <a:prstGeom prst="rect">
            <a:avLst/>
          </a:prstGeom>
          <a:noFill/>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00000"/>
                  </a:outerShdw>
                </a:effectLst>
              </a:defRPr>
            </a:lvl1pPr>
          </a:lstStyle>
          <a:p>
            <a:pPr>
              <a:defRPr/>
            </a:pPr>
            <a:fld id="{CC63D278-2BBE-4504-AFED-8108C71DEB23}" type="slidenum">
              <a:rPr lang="it-IT" altLang="it-IT"/>
              <a:pPr>
                <a:defRPr/>
              </a:pPr>
              <a:t>‹N›</a:t>
            </a:fld>
            <a:endParaRPr lang="it-IT" altLang="it-IT"/>
          </a:p>
        </p:txBody>
      </p:sp>
    </p:spTree>
    <p:extLst>
      <p:ext uri="{BB962C8B-B14F-4D97-AF65-F5344CB8AC3E}">
        <p14:creationId xmlns:p14="http://schemas.microsoft.com/office/powerpoint/2010/main" val="3783158916"/>
      </p:ext>
    </p:extLst>
  </p:cSld>
  <p:clrMap bg1="dk2" tx1="lt1" bg2="dk1" tx2="lt2" accent1="accent1" accent2="accent2" accent3="accent3" accent4="accent4" accent5="accent5" accent6="accent6" hlink="hlink" folHlink="folHlink"/>
  <p:sldLayoutIdLst>
    <p:sldLayoutId id="2147483753" r:id="rId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anose="05000000000000000000"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anose="05000000000000000000"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A73E0053-E1CD-D5C3-07A9-D56FAABA6D3E}"/>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4A855249-8A06-00FA-DF03-F70472DCBF68}"/>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C80BD3F7-FE32-3D38-E238-3D987696EA34}"/>
              </a:ext>
            </a:extLst>
          </p:cNvPr>
          <p:cNvSpPr>
            <a:spLocks noGrp="1" noChangeArrowheads="1"/>
          </p:cNvSpPr>
          <p:nvPr>
            <p:ph type="dt" sz="half" idx="2"/>
          </p:nvPr>
        </p:nvSpPr>
        <p:spPr bwMode="auto">
          <a:xfrm>
            <a:off x="6858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400">
                <a:latin typeface="Times New Roman" charset="0"/>
              </a:defRPr>
            </a:lvl1pPr>
          </a:lstStyle>
          <a:p>
            <a:pPr>
              <a:defRPr/>
            </a:pPr>
            <a:endParaRPr lang="it-IT" altLang="it-IT"/>
          </a:p>
        </p:txBody>
      </p:sp>
      <p:sp>
        <p:nvSpPr>
          <p:cNvPr id="1029" name="Rectangle 5">
            <a:extLst>
              <a:ext uri="{FF2B5EF4-FFF2-40B4-BE49-F238E27FC236}">
                <a16:creationId xmlns:a16="http://schemas.microsoft.com/office/drawing/2014/main" id="{33E1CF1A-17C9-4F5D-1A25-DB2778934E8B}"/>
              </a:ext>
            </a:extLst>
          </p:cNvPr>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latin typeface="Times New Roman" charset="0"/>
              </a:defRPr>
            </a:lvl1pPr>
          </a:lstStyle>
          <a:p>
            <a:pPr>
              <a:defRPr/>
            </a:pPr>
            <a:endParaRPr lang="it-IT" altLang="it-IT"/>
          </a:p>
        </p:txBody>
      </p:sp>
      <p:sp>
        <p:nvSpPr>
          <p:cNvPr id="1030" name="Rectangle 6">
            <a:extLst>
              <a:ext uri="{FF2B5EF4-FFF2-40B4-BE49-F238E27FC236}">
                <a16:creationId xmlns:a16="http://schemas.microsoft.com/office/drawing/2014/main" id="{2B284001-62B7-5FB3-8960-301FCDACE6A2}"/>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BC8CACBB-0CA7-4AE6-99B0-1F4A453E73F1}" type="slidenum">
              <a:rPr lang="it-IT" altLang="it-IT"/>
              <a:pPr>
                <a:defRPr/>
              </a:pPr>
              <a:t>‹N›</a:t>
            </a:fld>
            <a:endParaRPr lang="it-IT" altLang="it-IT"/>
          </a:p>
        </p:txBody>
      </p:sp>
    </p:spTree>
    <p:extLst>
      <p:ext uri="{BB962C8B-B14F-4D97-AF65-F5344CB8AC3E}">
        <p14:creationId xmlns:p14="http://schemas.microsoft.com/office/powerpoint/2010/main" val="924841579"/>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charset="0"/>
        </a:defRPr>
      </a:lvl2pPr>
      <a:lvl3pPr algn="ctr" rtl="0" eaLnBrk="0" fontAlgn="base" hangingPunct="0">
        <a:spcBef>
          <a:spcPct val="0"/>
        </a:spcBef>
        <a:spcAft>
          <a:spcPct val="0"/>
        </a:spcAft>
        <a:defRPr sz="4400">
          <a:solidFill>
            <a:schemeClr val="tx2"/>
          </a:solidFill>
          <a:latin typeface="Times New Roman" charset="0"/>
        </a:defRPr>
      </a:lvl3pPr>
      <a:lvl4pPr algn="ctr" rtl="0" eaLnBrk="0" fontAlgn="base" hangingPunct="0">
        <a:spcBef>
          <a:spcPct val="0"/>
        </a:spcBef>
        <a:spcAft>
          <a:spcPct val="0"/>
        </a:spcAft>
        <a:defRPr sz="4400">
          <a:solidFill>
            <a:schemeClr val="tx2"/>
          </a:solidFill>
          <a:latin typeface="Times New Roman" charset="0"/>
        </a:defRPr>
      </a:lvl4pPr>
      <a:lvl5pPr algn="ctr" rtl="0" eaLnBrk="0" fontAlgn="base" hangingPunct="0">
        <a:spcBef>
          <a:spcPct val="0"/>
        </a:spcBef>
        <a:spcAft>
          <a:spcPct val="0"/>
        </a:spcAft>
        <a:defRPr sz="4400">
          <a:solidFill>
            <a:schemeClr val="tx2"/>
          </a:solidFill>
          <a:latin typeface="Times New Roman" charset="0"/>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archivodeinalbis.blogspot.com/2017/05/el-comite-de-las-regiones-de-la-union.html" TargetMode="Externa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archivodeinalbis.blogspot.com/2017/05/el-comite-de-las-regiones-de-la-union.html" TargetMode="External"/><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hyperlink" Target="https://archivodeinalbis.blogspot.com/2017/05/el-comite-de-las-regiones-de-la-union.html" TargetMode="External"/><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3" Type="http://schemas.openxmlformats.org/officeDocument/2006/relationships/hyperlink" Target="https://archivodeinalbis.blogspot.com/2017/05/el-comite-de-las-regiones-de-la-union.html" TargetMode="External"/><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3" Type="http://schemas.openxmlformats.org/officeDocument/2006/relationships/hyperlink" Target="https://archivodeinalbis.blogspot.com/2017/05/el-comite-de-las-regiones-de-la-union.html" TargetMode="External"/><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hyperlink" Target="https://archivodeinalbis.blogspot.com/2017/05/el-comite-de-las-regiones-de-la-union.html"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hyperlink" Target="https://archivodeinalbis.blogspot.com/2017/05/el-comite-de-las-regiones-de-la-union.html"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8.xml"/><Relationship Id="rId4" Type="http://schemas.openxmlformats.org/officeDocument/2006/relationships/hyperlink" Target="https://archivodeinalbis.blogspot.com/2017/05/el-comite-de-las-regiones-de-la-union.html"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8.xml"/><Relationship Id="rId4" Type="http://schemas.openxmlformats.org/officeDocument/2006/relationships/hyperlink" Target="https://archivodeinalbis.blogspot.com/2017/05/el-comite-de-las-regiones-de-la-union.html"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8.xml"/><Relationship Id="rId4" Type="http://schemas.openxmlformats.org/officeDocument/2006/relationships/hyperlink" Target="https://archivodeinalbis.blogspot.com/2017/05/el-comite-de-las-regiones-de-la-union.html"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8.xml"/><Relationship Id="rId4" Type="http://schemas.openxmlformats.org/officeDocument/2006/relationships/hyperlink" Target="https://archivodeinalbis.blogspot.com/2017/05/el-comite-de-las-regiones-de-la-union.html"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archivodeinalbis.blogspot.com/2017/05/el-comite-de-las-regiones-de-la-union.html" TargetMode="External"/><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8.xml"/><Relationship Id="rId4" Type="http://schemas.openxmlformats.org/officeDocument/2006/relationships/hyperlink" Target="https://archivodeinalbis.blogspot.com/2017/05/el-comite-de-las-regiones-de-la-union.html"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hyperlink" Target="https://archivodeinalbis.blogspot.com/2017/05/el-comite-de-las-regiones-de-la-union.html"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hyperlink" Target="https://archivodeinalbis.blogspot.com/2017/05/el-comite-de-las-regiones-de-la-union.html"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archivodeinalbis.blogspot.com/2017/05/el-comite-de-las-regiones-de-la-union.html" TargetMode="External"/><Relationship Id="rId2" Type="http://schemas.openxmlformats.org/officeDocument/2006/relationships/image" Target="../media/image2.pn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https://archivodeinalbis.blogspot.com/2017/05/el-comite-de-las-regiones-de-la-union.html" TargetMode="External"/><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hyperlink" Target="https://archivodeinalbis.blogspot.com/2017/05/el-comite-de-las-regiones-de-la-union.html" TargetMode="External"/><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3" Type="http://schemas.openxmlformats.org/officeDocument/2006/relationships/hyperlink" Target="https://archivodeinalbis.blogspot.com/2017/05/el-comite-de-las-regiones-de-la-union.html" TargetMode="External"/><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hyperlink" Target="https://archivodeinalbis.blogspot.com/2017/05/el-comite-de-las-regiones-de-la-union.html" TargetMode="External"/><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3" Type="http://schemas.openxmlformats.org/officeDocument/2006/relationships/hyperlink" Target="https://archivodeinalbis.blogspot.com/2017/05/el-comite-de-las-regiones-de-la-union.html" TargetMode="External"/><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hyperlink" Target="https://archivodeinalbis.blogspot.com/2017/05/el-comite-de-las-regiones-de-la-union.html" TargetMode="External"/><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hyperlink" Target="https://archivodeinalbis.blogspot.com/2017/05/el-comite-de-las-regiones-de-la-union.html" TargetMode="External"/><Relationship Id="rId2" Type="http://schemas.openxmlformats.org/officeDocument/2006/relationships/image" Target="../media/image2.png"/><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73742F7-8C0B-E648-1AF8-4652C92F1140}"/>
              </a:ext>
            </a:extLst>
          </p:cNvPr>
          <p:cNvSpPr>
            <a:spLocks noGrp="1"/>
          </p:cNvSpPr>
          <p:nvPr>
            <p:ph type="ctrTitle"/>
          </p:nvPr>
        </p:nvSpPr>
        <p:spPr>
          <a:xfrm>
            <a:off x="1197521" y="733244"/>
            <a:ext cx="6593681" cy="3648975"/>
          </a:xfrm>
        </p:spPr>
        <p:txBody>
          <a:bodyPr>
            <a:normAutofit/>
          </a:bodyPr>
          <a:lstStyle/>
          <a:p>
            <a:pPr algn="ctr"/>
            <a: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rPr>
              <a:t>progettazione europea</a:t>
            </a: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rPr>
            </a:br>
            <a:br>
              <a:rPr kumimoji="0" lang="it-IT" sz="3600" b="1" i="0" u="none" strike="noStrike" kern="1200" cap="all" spc="0" normalizeH="0" baseline="0" noProof="0" dirty="0">
                <a:ln>
                  <a:noFill/>
                </a:ln>
                <a:solidFill>
                  <a:prstClr val="white"/>
                </a:solidFill>
                <a:effectLst/>
                <a:uLnTx/>
                <a:uFillTx/>
                <a:latin typeface="Berlin Sans FB Demi" panose="020E0802020502020306" pitchFamily="34" charset="0"/>
              </a:rPr>
            </a:br>
            <a:r>
              <a:rPr lang="it-IT" sz="3600" b="1" dirty="0">
                <a:solidFill>
                  <a:prstClr val="white"/>
                </a:solidFill>
                <a:latin typeface="Berlin Sans FB Demi" panose="020E0802020502020306" pitchFamily="34" charset="0"/>
              </a:rPr>
              <a:t>Ideazione di una proposta progettuale</a:t>
            </a:r>
            <a:endParaRPr lang="it-IT" sz="4000" b="1" dirty="0">
              <a:latin typeface="Berlin Sans FB Demi" panose="020E0802020502020306" pitchFamily="34" charset="0"/>
            </a:endParaRPr>
          </a:p>
        </p:txBody>
      </p:sp>
      <p:sp>
        <p:nvSpPr>
          <p:cNvPr id="3" name="Sottotitolo 2">
            <a:extLst>
              <a:ext uri="{FF2B5EF4-FFF2-40B4-BE49-F238E27FC236}">
                <a16:creationId xmlns:a16="http://schemas.microsoft.com/office/drawing/2014/main" id="{EC5EC06F-6106-7026-8686-8B7E42C04C50}"/>
              </a:ext>
            </a:extLst>
          </p:cNvPr>
          <p:cNvSpPr>
            <a:spLocks noGrp="1"/>
          </p:cNvSpPr>
          <p:nvPr>
            <p:ph type="subTitle" idx="1"/>
          </p:nvPr>
        </p:nvSpPr>
        <p:spPr>
          <a:xfrm>
            <a:off x="5504506" y="5522697"/>
            <a:ext cx="3541673" cy="1228923"/>
          </a:xfrm>
        </p:spPr>
        <p:txBody>
          <a:bodyPr>
            <a:noAutofit/>
          </a:bodyPr>
          <a:lstStyle/>
          <a:p>
            <a:pPr algn="r">
              <a:lnSpc>
                <a:spcPct val="170000"/>
              </a:lnSpc>
              <a:spcBef>
                <a:spcPts val="0"/>
              </a:spcBef>
            </a:pPr>
            <a:r>
              <a:rPr lang="it-IT" sz="1200" b="1" dirty="0">
                <a:effectLst>
                  <a:outerShdw blurRad="38100" dist="38100" dir="2700000" algn="tl">
                    <a:srgbClr val="000000">
                      <a:alpha val="43137"/>
                    </a:srgbClr>
                  </a:outerShdw>
                </a:effectLst>
              </a:rPr>
              <a:t>Adriana Martini</a:t>
            </a:r>
          </a:p>
          <a:p>
            <a:pPr algn="r">
              <a:lnSpc>
                <a:spcPct val="170000"/>
              </a:lnSpc>
              <a:spcBef>
                <a:spcPts val="0"/>
              </a:spcBef>
            </a:pPr>
            <a:r>
              <a:rPr lang="it-IT" sz="1200" b="1" i="1" cap="none" dirty="0">
                <a:effectLst>
                  <a:outerShdw blurRad="38100" dist="38100" dir="2700000" algn="tl">
                    <a:srgbClr val="000000">
                      <a:alpha val="43137"/>
                    </a:srgbClr>
                  </a:outerShdw>
                </a:effectLst>
              </a:rPr>
              <a:t>admartini16@gmail.com</a:t>
            </a:r>
          </a:p>
          <a:p>
            <a:pPr algn="r">
              <a:lnSpc>
                <a:spcPct val="170000"/>
              </a:lnSpc>
              <a:spcBef>
                <a:spcPts val="0"/>
              </a:spcBef>
            </a:pPr>
            <a:r>
              <a:rPr lang="it-IT" sz="1200" b="1" dirty="0">
                <a:effectLst>
                  <a:outerShdw blurRad="38100" dist="38100" dir="2700000" algn="tl">
                    <a:srgbClr val="000000">
                      <a:alpha val="43137"/>
                    </a:srgbClr>
                  </a:outerShdw>
                </a:effectLst>
              </a:rPr>
              <a:t>11 </a:t>
            </a:r>
            <a:r>
              <a:rPr lang="it-IT" sz="1200" b="1" cap="small" dirty="0">
                <a:effectLst>
                  <a:outerShdw blurRad="38100" dist="38100" dir="2700000" algn="tl">
                    <a:srgbClr val="000000">
                      <a:alpha val="43137"/>
                    </a:srgbClr>
                  </a:outerShdw>
                </a:effectLst>
              </a:rPr>
              <a:t>Ottobre </a:t>
            </a:r>
            <a:r>
              <a:rPr lang="it-IT" sz="1200" b="1" dirty="0">
                <a:effectLst>
                  <a:outerShdw blurRad="38100" dist="38100" dir="2700000" algn="tl">
                    <a:srgbClr val="000000">
                      <a:alpha val="43137"/>
                    </a:srgbClr>
                  </a:outerShdw>
                </a:effectLst>
              </a:rPr>
              <a:t>2024</a:t>
            </a:r>
          </a:p>
        </p:txBody>
      </p:sp>
      <p:pic>
        <p:nvPicPr>
          <p:cNvPr id="5" name="Immagine 4">
            <a:extLst>
              <a:ext uri="{FF2B5EF4-FFF2-40B4-BE49-F238E27FC236}">
                <a16:creationId xmlns:a16="http://schemas.microsoft.com/office/drawing/2014/main" id="{BBE82F33-8386-AE3E-CBB0-D0BA0F3E6ED9}"/>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402500" y="106380"/>
            <a:ext cx="1643679" cy="1124892"/>
          </a:xfrm>
          <a:prstGeom prst="rect">
            <a:avLst/>
          </a:prstGeom>
        </p:spPr>
      </p:pic>
    </p:spTree>
    <p:extLst>
      <p:ext uri="{BB962C8B-B14F-4D97-AF65-F5344CB8AC3E}">
        <p14:creationId xmlns:p14="http://schemas.microsoft.com/office/powerpoint/2010/main" val="42515516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6">
            <a:extLst>
              <a:ext uri="{FF2B5EF4-FFF2-40B4-BE49-F238E27FC236}">
                <a16:creationId xmlns:a16="http://schemas.microsoft.com/office/drawing/2014/main" id="{BC98F59C-1C1D-E0EE-BB83-7EC3AE549B01}"/>
              </a:ext>
            </a:extLst>
          </p:cNvPr>
          <p:cNvSpPr>
            <a:spLocks noChangeArrowheads="1"/>
          </p:cNvSpPr>
          <p:nvPr/>
        </p:nvSpPr>
        <p:spPr bwMode="auto">
          <a:xfrm>
            <a:off x="685800" y="1484313"/>
            <a:ext cx="7772400" cy="484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400">
                <a:solidFill>
                  <a:schemeClr val="tx1"/>
                </a:solidFill>
                <a:latin typeface="Times New Roman" panose="02020603050405020304" pitchFamily="18" charset="0"/>
              </a:defRPr>
            </a:lvl1pPr>
            <a:lvl2pPr marL="914400" indent="-457200">
              <a:defRPr sz="2400">
                <a:solidFill>
                  <a:schemeClr val="tx1"/>
                </a:solidFill>
                <a:latin typeface="Times New Roman" panose="02020603050405020304" pitchFamily="18" charset="0"/>
              </a:defRPr>
            </a:lvl2pPr>
            <a:lvl3pPr marL="1371600" indent="-457200">
              <a:defRPr sz="2400">
                <a:solidFill>
                  <a:schemeClr val="tx1"/>
                </a:solidFill>
                <a:latin typeface="Times New Roman" panose="02020603050405020304" pitchFamily="18" charset="0"/>
              </a:defRPr>
            </a:lvl3pPr>
            <a:lvl4pPr marL="1828800" indent="-457200">
              <a:defRPr sz="2400">
                <a:solidFill>
                  <a:schemeClr val="tx1"/>
                </a:solidFill>
                <a:latin typeface="Times New Roman" panose="02020603050405020304" pitchFamily="18" charset="0"/>
              </a:defRPr>
            </a:lvl4pPr>
            <a:lvl5pPr marL="2286000" indent="-457200">
              <a:defRPr sz="2400">
                <a:solidFill>
                  <a:schemeClr val="tx1"/>
                </a:solidFill>
                <a:latin typeface="Times New Roman" panose="02020603050405020304" pitchFamily="18" charset="0"/>
              </a:defRPr>
            </a:lvl5pPr>
            <a:lvl6pPr marL="2743200" indent="-457200" eaLnBrk="0" fontAlgn="base" hangingPunct="0">
              <a:spcBef>
                <a:spcPct val="0"/>
              </a:spcBef>
              <a:spcAft>
                <a:spcPct val="0"/>
              </a:spcAft>
              <a:defRPr sz="2400">
                <a:solidFill>
                  <a:schemeClr val="tx1"/>
                </a:solidFill>
                <a:latin typeface="Times New Roman" panose="02020603050405020304" pitchFamily="18" charset="0"/>
              </a:defRPr>
            </a:lvl6pPr>
            <a:lvl7pPr marL="3200400" indent="-457200" eaLnBrk="0" fontAlgn="base" hangingPunct="0">
              <a:spcBef>
                <a:spcPct val="0"/>
              </a:spcBef>
              <a:spcAft>
                <a:spcPct val="0"/>
              </a:spcAft>
              <a:defRPr sz="2400">
                <a:solidFill>
                  <a:schemeClr val="tx1"/>
                </a:solidFill>
                <a:latin typeface="Times New Roman" panose="02020603050405020304" pitchFamily="18" charset="0"/>
              </a:defRPr>
            </a:lvl7pPr>
            <a:lvl8pPr marL="3657600" indent="-457200" eaLnBrk="0" fontAlgn="base" hangingPunct="0">
              <a:spcBef>
                <a:spcPct val="0"/>
              </a:spcBef>
              <a:spcAft>
                <a:spcPct val="0"/>
              </a:spcAft>
              <a:defRPr sz="2400">
                <a:solidFill>
                  <a:schemeClr val="tx1"/>
                </a:solidFill>
                <a:latin typeface="Times New Roman" panose="02020603050405020304" pitchFamily="18" charset="0"/>
              </a:defRPr>
            </a:lvl8pPr>
            <a:lvl9pPr marL="4114800" indent="-457200" eaLnBrk="0" fontAlgn="base" hangingPunct="0">
              <a:spcBef>
                <a:spcPct val="0"/>
              </a:spcBef>
              <a:spcAft>
                <a:spcPct val="0"/>
              </a:spcAft>
              <a:defRPr sz="2400">
                <a:solidFill>
                  <a:schemeClr val="tx1"/>
                </a:solidFill>
                <a:latin typeface="Times New Roman" panose="02020603050405020304" pitchFamily="18" charset="0"/>
              </a:defRPr>
            </a:lvl9pPr>
          </a:lstStyle>
          <a:p>
            <a:pPr marL="457200" marR="0" lvl="0" indent="-457200" algn="just" defTabSz="914400" rtl="0" eaLnBrk="0" fontAlgn="base" latinLnBrk="0" hangingPunct="0">
              <a:lnSpc>
                <a:spcPct val="100000"/>
              </a:lnSpc>
              <a:spcBef>
                <a:spcPct val="0"/>
              </a:spcBef>
              <a:spcAft>
                <a:spcPct val="0"/>
              </a:spcAft>
              <a:buClrTx/>
              <a:buSzTx/>
              <a:buFontTx/>
              <a:buNone/>
              <a:tabLst/>
              <a:defRPr/>
            </a:pPr>
            <a:r>
              <a:rPr kumimoji="0" lang="it-IT" altLang="it-IT" sz="24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rPr>
              <a:t>Come costruire il partenariato:</a:t>
            </a:r>
          </a:p>
          <a:p>
            <a:pPr marL="457200" marR="0" lvl="0" indent="-457200" algn="just" defTabSz="914400" rtl="0" eaLnBrk="0" fontAlgn="base" latinLnBrk="0" hangingPunct="0">
              <a:lnSpc>
                <a:spcPct val="100000"/>
              </a:lnSpc>
              <a:spcBef>
                <a:spcPct val="0"/>
              </a:spcBef>
              <a:spcAft>
                <a:spcPct val="0"/>
              </a:spcAft>
              <a:buClrTx/>
              <a:buSzTx/>
              <a:buFontTx/>
              <a:buNone/>
              <a:tabLst/>
              <a:defRPr/>
            </a:pPr>
            <a:endParaRPr kumimoji="0" lang="it-IT" altLang="it-IT" sz="24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endParaRPr>
          </a:p>
          <a:p>
            <a:pPr marL="457200" marR="0" lvl="0" indent="-457200" algn="just" defTabSz="914400" rtl="0" eaLnBrk="0" fontAlgn="base" latinLnBrk="0" hangingPunct="0">
              <a:lnSpc>
                <a:spcPct val="100000"/>
              </a:lnSpc>
              <a:spcBef>
                <a:spcPct val="0"/>
              </a:spcBef>
              <a:spcAft>
                <a:spcPct val="0"/>
              </a:spcAft>
              <a:buClrTx/>
              <a:buSzTx/>
              <a:buFontTx/>
              <a:buAutoNum type="arabicParenR" startAt="2"/>
              <a:tabLst/>
              <a:defRPr/>
            </a:pPr>
            <a:r>
              <a:rPr kumimoji="0" lang="it-IT" altLang="it-IT" sz="22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rPr>
              <a:t>I database di ricerca partner messi a disposizione dalla Commissione Europea o dalle agenzie collegate.</a:t>
            </a:r>
          </a:p>
          <a:p>
            <a:pPr marL="914400" marR="0" lvl="1" indent="-457200" algn="just" defTabSz="914400" rtl="0" eaLnBrk="0" fontAlgn="base" latinLnBrk="0" hangingPunct="0">
              <a:lnSpc>
                <a:spcPct val="100000"/>
              </a:lnSpc>
              <a:spcBef>
                <a:spcPct val="0"/>
              </a:spcBef>
              <a:spcAft>
                <a:spcPct val="0"/>
              </a:spcAft>
              <a:buClrTx/>
              <a:buSzTx/>
              <a:buFontTx/>
              <a:buAutoNum type="arabicParenR" startAt="2"/>
              <a:tabLst/>
              <a:defRPr/>
            </a:pPr>
            <a:endParaRPr kumimoji="0" lang="it-IT" altLang="it-IT" sz="22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endParaRPr>
          </a:p>
          <a:p>
            <a:pPr marL="914400" marR="0" lvl="1" indent="-457200" algn="just" defTabSz="914400" rtl="0" eaLnBrk="0" fontAlgn="base" latinLnBrk="0" hangingPunct="0">
              <a:lnSpc>
                <a:spcPct val="100000"/>
              </a:lnSpc>
              <a:spcBef>
                <a:spcPct val="0"/>
              </a:spcBef>
              <a:spcAft>
                <a:spcPct val="0"/>
              </a:spcAft>
              <a:buClr>
                <a:srgbClr val="FFFF00"/>
              </a:buClr>
              <a:buSzPct val="150000"/>
              <a:buFontTx/>
              <a:buChar char="•"/>
              <a:tabLst/>
              <a:defRPr/>
            </a:pPr>
            <a:r>
              <a:rPr kumimoji="0" lang="it-IT" altLang="it-IT" sz="22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rPr>
              <a:t>molto spesso, per ciascun programma di finanziamento, la Commissione UE crea dei database in cui invita chi sta cercando partner a inserire informazioni riguardo al proprio progetto e alla tipologia di partner desiderata. </a:t>
            </a:r>
          </a:p>
          <a:p>
            <a:pPr marL="914400" marR="0" lvl="1" indent="-457200" algn="just" defTabSz="914400" rtl="0" eaLnBrk="0" fontAlgn="base" latinLnBrk="0" hangingPunct="0">
              <a:lnSpc>
                <a:spcPct val="100000"/>
              </a:lnSpc>
              <a:spcBef>
                <a:spcPct val="0"/>
              </a:spcBef>
              <a:spcAft>
                <a:spcPct val="0"/>
              </a:spcAft>
              <a:buClr>
                <a:srgbClr val="FFFF00"/>
              </a:buClr>
              <a:buSzPct val="150000"/>
              <a:buFontTx/>
              <a:buChar char="•"/>
              <a:tabLst/>
              <a:defRPr/>
            </a:pPr>
            <a:r>
              <a:rPr kumimoji="0" lang="it-IT" altLang="it-IT" sz="22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rPr>
              <a:t>Anche chi non ha un progetto proprio, ma vorrebbe entrare come partecipante in un progetto di terzi, può accedere al database, presentarsi e descrivere le sue esperienze..</a:t>
            </a:r>
          </a:p>
        </p:txBody>
      </p:sp>
      <p:pic>
        <p:nvPicPr>
          <p:cNvPr id="2" name="Immagine 1">
            <a:extLst>
              <a:ext uri="{FF2B5EF4-FFF2-40B4-BE49-F238E27FC236}">
                <a16:creationId xmlns:a16="http://schemas.microsoft.com/office/drawing/2014/main" id="{E647B61A-8237-35A6-F9CF-25336B448EB9}"/>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402500" y="106380"/>
            <a:ext cx="1643679" cy="1124892"/>
          </a:xfrm>
          <a:prstGeom prst="rect">
            <a:avLst/>
          </a:prstGeom>
        </p:spPr>
      </p:pic>
      <p:sp>
        <p:nvSpPr>
          <p:cNvPr id="3" name="CasellaDiTesto 2">
            <a:extLst>
              <a:ext uri="{FF2B5EF4-FFF2-40B4-BE49-F238E27FC236}">
                <a16:creationId xmlns:a16="http://schemas.microsoft.com/office/drawing/2014/main" id="{F396F801-9D6D-8FAD-3CCD-F86AA5491F80}"/>
              </a:ext>
            </a:extLst>
          </p:cNvPr>
          <p:cNvSpPr txBox="1"/>
          <p:nvPr/>
        </p:nvSpPr>
        <p:spPr>
          <a:xfrm>
            <a:off x="685800" y="336430"/>
            <a:ext cx="6396487" cy="76944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4400" b="1" i="0" u="none" strike="noStrike" kern="0" cap="none" spc="0" normalizeH="0" baseline="0" noProof="0" dirty="0">
                <a:ln>
                  <a:noFill/>
                </a:ln>
                <a:solidFill>
                  <a:srgbClr val="FFFF00"/>
                </a:solidFill>
                <a:effectLst>
                  <a:outerShdw blurRad="38100" dist="38100" dir="2700000" algn="tl">
                    <a:srgbClr val="000000"/>
                  </a:outerShdw>
                </a:effectLst>
                <a:uLnTx/>
                <a:uFillTx/>
                <a:latin typeface="Arial"/>
                <a:ea typeface="+mn-ea"/>
                <a:cs typeface="+mn-cs"/>
              </a:rPr>
              <a:t>Il Partenariato</a:t>
            </a:r>
            <a:endParaRPr kumimoji="0" lang="it-IT" sz="1800" b="0" i="0" u="none" strike="noStrike" kern="1200" cap="none" spc="0" normalizeH="0" baseline="0" noProof="0" dirty="0">
              <a:ln>
                <a:noFill/>
              </a:ln>
              <a:solidFill>
                <a:prstClr val="black"/>
              </a:solidFill>
              <a:effectLst/>
              <a:uLnTx/>
              <a:uFillTx/>
              <a:latin typeface="Times New Roman"/>
              <a:ea typeface="+mn-ea"/>
              <a:cs typeface="+mn-cs"/>
            </a:endParaRPr>
          </a:p>
        </p:txBody>
      </p:sp>
    </p:spTree>
    <p:extLst>
      <p:ext uri="{BB962C8B-B14F-4D97-AF65-F5344CB8AC3E}">
        <p14:creationId xmlns:p14="http://schemas.microsoft.com/office/powerpoint/2010/main" val="2896236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6">
            <a:extLst>
              <a:ext uri="{FF2B5EF4-FFF2-40B4-BE49-F238E27FC236}">
                <a16:creationId xmlns:a16="http://schemas.microsoft.com/office/drawing/2014/main" id="{A9DE7907-914A-DCB4-B3EB-B752C0E3B20C}"/>
              </a:ext>
            </a:extLst>
          </p:cNvPr>
          <p:cNvSpPr>
            <a:spLocks noChangeArrowheads="1"/>
          </p:cNvSpPr>
          <p:nvPr/>
        </p:nvSpPr>
        <p:spPr bwMode="auto">
          <a:xfrm>
            <a:off x="685800" y="1484313"/>
            <a:ext cx="7772400" cy="429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400">
                <a:solidFill>
                  <a:schemeClr val="tx1"/>
                </a:solidFill>
                <a:latin typeface="Times New Roman" panose="02020603050405020304" pitchFamily="18" charset="0"/>
              </a:defRPr>
            </a:lvl1pPr>
            <a:lvl2pPr marL="914400" indent="-457200">
              <a:defRPr sz="2400">
                <a:solidFill>
                  <a:schemeClr val="tx1"/>
                </a:solidFill>
                <a:latin typeface="Times New Roman" panose="02020603050405020304" pitchFamily="18" charset="0"/>
              </a:defRPr>
            </a:lvl2pPr>
            <a:lvl3pPr marL="1371600" indent="-457200">
              <a:defRPr sz="2400">
                <a:solidFill>
                  <a:schemeClr val="tx1"/>
                </a:solidFill>
                <a:latin typeface="Times New Roman" panose="02020603050405020304" pitchFamily="18" charset="0"/>
              </a:defRPr>
            </a:lvl3pPr>
            <a:lvl4pPr marL="1828800" indent="-457200">
              <a:defRPr sz="2400">
                <a:solidFill>
                  <a:schemeClr val="tx1"/>
                </a:solidFill>
                <a:latin typeface="Times New Roman" panose="02020603050405020304" pitchFamily="18" charset="0"/>
              </a:defRPr>
            </a:lvl4pPr>
            <a:lvl5pPr marL="2286000" indent="-457200">
              <a:defRPr sz="2400">
                <a:solidFill>
                  <a:schemeClr val="tx1"/>
                </a:solidFill>
                <a:latin typeface="Times New Roman" panose="02020603050405020304" pitchFamily="18" charset="0"/>
              </a:defRPr>
            </a:lvl5pPr>
            <a:lvl6pPr marL="2743200" indent="-457200" eaLnBrk="0" fontAlgn="base" hangingPunct="0">
              <a:spcBef>
                <a:spcPct val="0"/>
              </a:spcBef>
              <a:spcAft>
                <a:spcPct val="0"/>
              </a:spcAft>
              <a:defRPr sz="2400">
                <a:solidFill>
                  <a:schemeClr val="tx1"/>
                </a:solidFill>
                <a:latin typeface="Times New Roman" panose="02020603050405020304" pitchFamily="18" charset="0"/>
              </a:defRPr>
            </a:lvl6pPr>
            <a:lvl7pPr marL="3200400" indent="-457200" eaLnBrk="0" fontAlgn="base" hangingPunct="0">
              <a:spcBef>
                <a:spcPct val="0"/>
              </a:spcBef>
              <a:spcAft>
                <a:spcPct val="0"/>
              </a:spcAft>
              <a:defRPr sz="2400">
                <a:solidFill>
                  <a:schemeClr val="tx1"/>
                </a:solidFill>
                <a:latin typeface="Times New Roman" panose="02020603050405020304" pitchFamily="18" charset="0"/>
              </a:defRPr>
            </a:lvl7pPr>
            <a:lvl8pPr marL="3657600" indent="-457200" eaLnBrk="0" fontAlgn="base" hangingPunct="0">
              <a:spcBef>
                <a:spcPct val="0"/>
              </a:spcBef>
              <a:spcAft>
                <a:spcPct val="0"/>
              </a:spcAft>
              <a:defRPr sz="2400">
                <a:solidFill>
                  <a:schemeClr val="tx1"/>
                </a:solidFill>
                <a:latin typeface="Times New Roman" panose="02020603050405020304" pitchFamily="18" charset="0"/>
              </a:defRPr>
            </a:lvl8pPr>
            <a:lvl9pPr marL="4114800" indent="-457200" eaLnBrk="0" fontAlgn="base" hangingPunct="0">
              <a:spcBef>
                <a:spcPct val="0"/>
              </a:spcBef>
              <a:spcAft>
                <a:spcPct val="0"/>
              </a:spcAft>
              <a:defRPr sz="2400">
                <a:solidFill>
                  <a:schemeClr val="tx1"/>
                </a:solidFill>
                <a:latin typeface="Times New Roman" panose="02020603050405020304" pitchFamily="18" charset="0"/>
              </a:defRPr>
            </a:lvl9pPr>
          </a:lstStyle>
          <a:p>
            <a:pPr marL="457200" marR="0" lvl="0" indent="-457200" algn="just" defTabSz="914400" rtl="0" eaLnBrk="0" fontAlgn="base" latinLnBrk="0" hangingPunct="0">
              <a:lnSpc>
                <a:spcPct val="100000"/>
              </a:lnSpc>
              <a:spcBef>
                <a:spcPct val="0"/>
              </a:spcBef>
              <a:spcAft>
                <a:spcPct val="0"/>
              </a:spcAft>
              <a:buClrTx/>
              <a:buSzTx/>
              <a:buFontTx/>
              <a:buNone/>
              <a:tabLst/>
              <a:defRPr/>
            </a:pPr>
            <a:r>
              <a:rPr kumimoji="0" lang="it-IT" altLang="it-IT" sz="24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rPr>
              <a:t>Come costruire il partenariato:</a:t>
            </a:r>
          </a:p>
          <a:p>
            <a:pPr marL="457200" marR="0" lvl="0" indent="-457200" algn="just" defTabSz="914400" rtl="0" eaLnBrk="0" fontAlgn="base" latinLnBrk="0" hangingPunct="0">
              <a:lnSpc>
                <a:spcPct val="100000"/>
              </a:lnSpc>
              <a:spcBef>
                <a:spcPct val="0"/>
              </a:spcBef>
              <a:spcAft>
                <a:spcPct val="0"/>
              </a:spcAft>
              <a:buClrTx/>
              <a:buSzTx/>
              <a:buFontTx/>
              <a:buNone/>
              <a:tabLst/>
              <a:defRPr/>
            </a:pPr>
            <a:endParaRPr kumimoji="0" lang="it-IT" altLang="it-IT" sz="24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endParaRPr>
          </a:p>
          <a:p>
            <a:pPr marL="457200" marR="0" lvl="0" indent="-457200" algn="just" defTabSz="914400" rtl="0" eaLnBrk="0" fontAlgn="base" latinLnBrk="0" hangingPunct="0">
              <a:lnSpc>
                <a:spcPct val="100000"/>
              </a:lnSpc>
              <a:spcBef>
                <a:spcPct val="0"/>
              </a:spcBef>
              <a:spcAft>
                <a:spcPct val="0"/>
              </a:spcAft>
              <a:buClrTx/>
              <a:buSzTx/>
              <a:buFontTx/>
              <a:buAutoNum type="arabicParenR" startAt="3"/>
              <a:tabLst/>
              <a:defRPr/>
            </a:pPr>
            <a:r>
              <a:rPr kumimoji="0" lang="it-IT" altLang="it-IT" sz="24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rPr>
              <a:t>I compendia dei progetti approvati negli anni precedenti. </a:t>
            </a:r>
          </a:p>
          <a:p>
            <a:pPr marL="914400" marR="0" lvl="1" indent="-457200" algn="just" defTabSz="914400" rtl="0" eaLnBrk="0" fontAlgn="base" latinLnBrk="0" hangingPunct="0">
              <a:lnSpc>
                <a:spcPct val="100000"/>
              </a:lnSpc>
              <a:spcBef>
                <a:spcPct val="0"/>
              </a:spcBef>
              <a:spcAft>
                <a:spcPct val="0"/>
              </a:spcAft>
              <a:buClr>
                <a:srgbClr val="FFFF00"/>
              </a:buClr>
              <a:buSzPct val="150000"/>
              <a:buFontTx/>
              <a:buChar char="•"/>
              <a:tabLst/>
              <a:defRPr/>
            </a:pPr>
            <a:r>
              <a:rPr kumimoji="0" lang="it-IT" altLang="it-IT" sz="20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rPr>
              <a:t>Come sappiamo i programmi di finanziamento europei si ripetono con una struttura simile ogni anno, per periodi della durata di sette anni (le “Agende”). </a:t>
            </a:r>
          </a:p>
          <a:p>
            <a:pPr marL="914400" marR="0" lvl="1" indent="-457200" algn="just" defTabSz="914400" rtl="0" eaLnBrk="0" fontAlgn="base" latinLnBrk="0" hangingPunct="0">
              <a:lnSpc>
                <a:spcPct val="100000"/>
              </a:lnSpc>
              <a:spcBef>
                <a:spcPct val="0"/>
              </a:spcBef>
              <a:spcAft>
                <a:spcPct val="0"/>
              </a:spcAft>
              <a:buClr>
                <a:srgbClr val="FFFF00"/>
              </a:buClr>
              <a:buSzPct val="150000"/>
              <a:buFontTx/>
              <a:buChar char="•"/>
              <a:tabLst/>
              <a:defRPr/>
            </a:pPr>
            <a:r>
              <a:rPr kumimoji="0" lang="it-IT" altLang="it-IT" sz="20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rPr>
              <a:t>Di conseguenza, un ottimo modo per trovare partner con esperienza è quello di far riferimento ai compendia, le raccolte in cui la Commissione Europea presenta i progetti approvati per ciascun anno. </a:t>
            </a:r>
          </a:p>
          <a:p>
            <a:pPr marL="914400" marR="0" lvl="1" indent="-457200" algn="just" defTabSz="914400" rtl="0" eaLnBrk="0" fontAlgn="base" latinLnBrk="0" hangingPunct="0">
              <a:lnSpc>
                <a:spcPct val="100000"/>
              </a:lnSpc>
              <a:spcBef>
                <a:spcPct val="0"/>
              </a:spcBef>
              <a:spcAft>
                <a:spcPct val="0"/>
              </a:spcAft>
              <a:buClr>
                <a:srgbClr val="FFFF00"/>
              </a:buClr>
              <a:buSzPct val="150000"/>
              <a:buFontTx/>
              <a:buChar char="•"/>
              <a:tabLst/>
              <a:defRPr/>
            </a:pPr>
            <a:r>
              <a:rPr kumimoji="0" lang="it-IT" altLang="it-IT" sz="20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rPr>
              <a:t>Nella descrizione di ogni progetto vengono menzionati anche i partner e, spesso, i loro contatti</a:t>
            </a:r>
          </a:p>
        </p:txBody>
      </p:sp>
      <p:pic>
        <p:nvPicPr>
          <p:cNvPr id="2" name="Immagine 1">
            <a:extLst>
              <a:ext uri="{FF2B5EF4-FFF2-40B4-BE49-F238E27FC236}">
                <a16:creationId xmlns:a16="http://schemas.microsoft.com/office/drawing/2014/main" id="{D6BB55C4-76C6-A007-7290-C8653862B995}"/>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402500" y="106380"/>
            <a:ext cx="1643679" cy="1124892"/>
          </a:xfrm>
          <a:prstGeom prst="rect">
            <a:avLst/>
          </a:prstGeom>
        </p:spPr>
      </p:pic>
      <p:sp>
        <p:nvSpPr>
          <p:cNvPr id="3" name="CasellaDiTesto 2">
            <a:extLst>
              <a:ext uri="{FF2B5EF4-FFF2-40B4-BE49-F238E27FC236}">
                <a16:creationId xmlns:a16="http://schemas.microsoft.com/office/drawing/2014/main" id="{862141D9-5E59-89BD-41C7-E390CE6A71A0}"/>
              </a:ext>
            </a:extLst>
          </p:cNvPr>
          <p:cNvSpPr txBox="1"/>
          <p:nvPr/>
        </p:nvSpPr>
        <p:spPr>
          <a:xfrm>
            <a:off x="685800" y="336430"/>
            <a:ext cx="6396487" cy="76944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4400" b="1" i="0" u="none" strike="noStrike" kern="0" cap="none" spc="0" normalizeH="0" baseline="0" noProof="0" dirty="0">
                <a:ln>
                  <a:noFill/>
                </a:ln>
                <a:solidFill>
                  <a:srgbClr val="FFFF00"/>
                </a:solidFill>
                <a:effectLst>
                  <a:outerShdw blurRad="38100" dist="38100" dir="2700000" algn="tl">
                    <a:srgbClr val="000000"/>
                  </a:outerShdw>
                </a:effectLst>
                <a:uLnTx/>
                <a:uFillTx/>
                <a:latin typeface="Arial"/>
                <a:ea typeface="+mn-ea"/>
                <a:cs typeface="+mn-cs"/>
              </a:rPr>
              <a:t>Il Partenariato</a:t>
            </a:r>
            <a:endParaRPr kumimoji="0" lang="it-IT" sz="1800" b="0" i="0" u="none" strike="noStrike" kern="1200" cap="none" spc="0" normalizeH="0" baseline="0" noProof="0" dirty="0">
              <a:ln>
                <a:noFill/>
              </a:ln>
              <a:solidFill>
                <a:prstClr val="black"/>
              </a:solidFill>
              <a:effectLst/>
              <a:uLnTx/>
              <a:uFillTx/>
              <a:latin typeface="Times New Roman"/>
              <a:ea typeface="+mn-ea"/>
              <a:cs typeface="+mn-cs"/>
            </a:endParaRPr>
          </a:p>
        </p:txBody>
      </p:sp>
    </p:spTree>
    <p:extLst>
      <p:ext uri="{BB962C8B-B14F-4D97-AF65-F5344CB8AC3E}">
        <p14:creationId xmlns:p14="http://schemas.microsoft.com/office/powerpoint/2010/main" val="35706913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4" name="Rectangle 6">
            <a:extLst>
              <a:ext uri="{FF2B5EF4-FFF2-40B4-BE49-F238E27FC236}">
                <a16:creationId xmlns:a16="http://schemas.microsoft.com/office/drawing/2014/main" id="{C4C10A08-E85B-083B-8825-57541E23C984}"/>
              </a:ext>
            </a:extLst>
          </p:cNvPr>
          <p:cNvSpPr>
            <a:spLocks noChangeArrowheads="1"/>
          </p:cNvSpPr>
          <p:nvPr/>
        </p:nvSpPr>
        <p:spPr bwMode="auto">
          <a:xfrm>
            <a:off x="685800" y="1484313"/>
            <a:ext cx="7772400" cy="5262562"/>
          </a:xfrm>
          <a:prstGeom prst="rect">
            <a:avLst/>
          </a:prstGeom>
          <a:noFill/>
          <a:ln>
            <a:noFill/>
          </a:ln>
          <a:effectLst/>
        </p:spPr>
        <p:txBody>
          <a:bodyPr>
            <a:spAutoFit/>
          </a:bodyPr>
          <a:lstStyle>
            <a:lvl1pPr marL="457200" indent="-457200">
              <a:defRPr sz="2400">
                <a:solidFill>
                  <a:schemeClr val="tx1"/>
                </a:solidFill>
                <a:latin typeface="Times New Roman" panose="02020603050405020304" pitchFamily="18" charset="0"/>
              </a:defRPr>
            </a:lvl1pPr>
            <a:lvl2pPr marL="914400" indent="-457200">
              <a:defRPr sz="2400">
                <a:solidFill>
                  <a:schemeClr val="tx1"/>
                </a:solidFill>
                <a:latin typeface="Times New Roman" panose="02020603050405020304" pitchFamily="18" charset="0"/>
              </a:defRPr>
            </a:lvl2pPr>
            <a:lvl3pPr marL="1371600" indent="-457200">
              <a:defRPr sz="2400">
                <a:solidFill>
                  <a:schemeClr val="tx1"/>
                </a:solidFill>
                <a:latin typeface="Times New Roman" panose="02020603050405020304" pitchFamily="18" charset="0"/>
              </a:defRPr>
            </a:lvl3pPr>
            <a:lvl4pPr marL="1828800" indent="-457200">
              <a:defRPr sz="2400">
                <a:solidFill>
                  <a:schemeClr val="tx1"/>
                </a:solidFill>
                <a:latin typeface="Times New Roman" panose="02020603050405020304" pitchFamily="18" charset="0"/>
              </a:defRPr>
            </a:lvl4pPr>
            <a:lvl5pPr marL="2286000" indent="-457200">
              <a:defRPr sz="2400">
                <a:solidFill>
                  <a:schemeClr val="tx1"/>
                </a:solidFill>
                <a:latin typeface="Times New Roman" panose="02020603050405020304" pitchFamily="18" charset="0"/>
              </a:defRPr>
            </a:lvl5pPr>
            <a:lvl6pPr marL="2743200" indent="-457200" eaLnBrk="0" fontAlgn="base" hangingPunct="0">
              <a:spcBef>
                <a:spcPct val="0"/>
              </a:spcBef>
              <a:spcAft>
                <a:spcPct val="0"/>
              </a:spcAft>
              <a:defRPr sz="2400">
                <a:solidFill>
                  <a:schemeClr val="tx1"/>
                </a:solidFill>
                <a:latin typeface="Times New Roman" panose="02020603050405020304" pitchFamily="18" charset="0"/>
              </a:defRPr>
            </a:lvl6pPr>
            <a:lvl7pPr marL="3200400" indent="-457200" eaLnBrk="0" fontAlgn="base" hangingPunct="0">
              <a:spcBef>
                <a:spcPct val="0"/>
              </a:spcBef>
              <a:spcAft>
                <a:spcPct val="0"/>
              </a:spcAft>
              <a:defRPr sz="2400">
                <a:solidFill>
                  <a:schemeClr val="tx1"/>
                </a:solidFill>
                <a:latin typeface="Times New Roman" panose="02020603050405020304" pitchFamily="18" charset="0"/>
              </a:defRPr>
            </a:lvl7pPr>
            <a:lvl8pPr marL="3657600" indent="-457200" eaLnBrk="0" fontAlgn="base" hangingPunct="0">
              <a:spcBef>
                <a:spcPct val="0"/>
              </a:spcBef>
              <a:spcAft>
                <a:spcPct val="0"/>
              </a:spcAft>
              <a:defRPr sz="2400">
                <a:solidFill>
                  <a:schemeClr val="tx1"/>
                </a:solidFill>
                <a:latin typeface="Times New Roman" panose="02020603050405020304" pitchFamily="18" charset="0"/>
              </a:defRPr>
            </a:lvl8pPr>
            <a:lvl9pPr marL="4114800" indent="-457200" eaLnBrk="0" fontAlgn="base" hangingPunct="0">
              <a:spcBef>
                <a:spcPct val="0"/>
              </a:spcBef>
              <a:spcAft>
                <a:spcPct val="0"/>
              </a:spcAft>
              <a:defRPr sz="2400">
                <a:solidFill>
                  <a:schemeClr val="tx1"/>
                </a:solidFill>
                <a:latin typeface="Times New Roman" panose="02020603050405020304" pitchFamily="18" charset="0"/>
              </a:defRPr>
            </a:lvl9pPr>
          </a:lstStyle>
          <a:p>
            <a:pPr marL="457200" marR="0" lvl="0" indent="-457200" algn="just" defTabSz="914400" rtl="0" eaLnBrk="0" fontAlgn="base" latinLnBrk="0" hangingPunct="0">
              <a:lnSpc>
                <a:spcPct val="100000"/>
              </a:lnSpc>
              <a:spcBef>
                <a:spcPct val="0"/>
              </a:spcBef>
              <a:spcAft>
                <a:spcPct val="0"/>
              </a:spcAft>
              <a:buClrTx/>
              <a:buSzTx/>
              <a:buFontTx/>
              <a:buNone/>
              <a:tabLst/>
              <a:defRPr/>
            </a:pPr>
            <a:r>
              <a:rPr kumimoji="0" lang="it-IT" altLang="it-IT" sz="2400" b="0"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rPr>
              <a:t>E per finire, per individuare potenziali partner è utile partecipare alle giornate informative sia in presenza che online, ai cosiddetti “</a:t>
            </a:r>
            <a:r>
              <a:rPr kumimoji="0" lang="it-IT" altLang="it-IT" sz="2400" b="0" i="1" u="none" strike="noStrike" kern="1200" cap="none" spc="0" normalizeH="0" baseline="0" noProof="0" dirty="0" err="1">
                <a:ln>
                  <a:noFill/>
                </a:ln>
                <a:solidFill>
                  <a:srgbClr val="FFFF00"/>
                </a:solidFill>
                <a:effectLst>
                  <a:outerShdw blurRad="38100" dist="38100" dir="2700000" algn="tl">
                    <a:srgbClr val="000000"/>
                  </a:outerShdw>
                </a:effectLst>
                <a:uLnTx/>
                <a:uFillTx/>
                <a:latin typeface="Comic Sans MS" panose="030F0702030302020204" pitchFamily="66" charset="0"/>
                <a:ea typeface="+mn-ea"/>
                <a:cs typeface="+mn-cs"/>
              </a:rPr>
              <a:t>partnering</a:t>
            </a:r>
            <a:r>
              <a:rPr kumimoji="0" lang="it-IT" altLang="it-IT" sz="2400" b="0" i="1" u="none" strike="noStrike" kern="1200" cap="none" spc="0" normalizeH="0" baseline="0" noProof="0" dirty="0">
                <a:ln>
                  <a:noFill/>
                </a:ln>
                <a:solidFill>
                  <a:srgbClr val="FFFF00"/>
                </a:solidFill>
                <a:effectLst>
                  <a:outerShdw blurRad="38100" dist="38100" dir="2700000" algn="tl">
                    <a:srgbClr val="000000"/>
                  </a:outerShdw>
                </a:effectLst>
                <a:uLnTx/>
                <a:uFillTx/>
                <a:latin typeface="Comic Sans MS" panose="030F0702030302020204" pitchFamily="66" charset="0"/>
                <a:ea typeface="+mn-ea"/>
                <a:cs typeface="+mn-cs"/>
              </a:rPr>
              <a:t> event</a:t>
            </a:r>
            <a:r>
              <a:rPr kumimoji="0" lang="it-IT" altLang="it-IT" sz="2400" b="0"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rPr>
              <a:t>”</a:t>
            </a:r>
          </a:p>
          <a:p>
            <a:pPr marL="457200" marR="0" lvl="0" indent="-457200" algn="just" defTabSz="914400" rtl="0" eaLnBrk="0" fontAlgn="base" latinLnBrk="0" hangingPunct="0">
              <a:lnSpc>
                <a:spcPct val="100000"/>
              </a:lnSpc>
              <a:spcBef>
                <a:spcPct val="0"/>
              </a:spcBef>
              <a:spcAft>
                <a:spcPct val="0"/>
              </a:spcAft>
              <a:buClrTx/>
              <a:buSzTx/>
              <a:buFontTx/>
              <a:buNone/>
              <a:tabLst/>
              <a:defRPr/>
            </a:pPr>
            <a:endParaRPr kumimoji="0" lang="it-IT" altLang="it-IT" sz="2400" b="0"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endParaRPr>
          </a:p>
          <a:p>
            <a:pPr marL="457200" marR="0" lvl="0" indent="-457200" algn="just" defTabSz="914400" rtl="0" eaLnBrk="0" fontAlgn="base" latinLnBrk="0" hangingPunct="0">
              <a:lnSpc>
                <a:spcPct val="100000"/>
              </a:lnSpc>
              <a:spcBef>
                <a:spcPct val="0"/>
              </a:spcBef>
              <a:spcAft>
                <a:spcPct val="0"/>
              </a:spcAft>
              <a:buClrTx/>
              <a:buSzTx/>
              <a:buFontTx/>
              <a:buNone/>
              <a:tabLst/>
              <a:defRPr/>
            </a:pPr>
            <a:r>
              <a:rPr kumimoji="0" lang="it-IT" altLang="it-IT" sz="2400" b="0"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rPr>
              <a:t>Oppure consultare le ricerche partner ed i profili di </a:t>
            </a:r>
            <a:r>
              <a:rPr kumimoji="0" lang="it-IT" altLang="it-IT" sz="2400" b="0" i="0" u="none" strike="noStrike" kern="1200" cap="none" spc="0" normalizeH="0" baseline="0" noProof="0" dirty="0" err="1">
                <a:ln>
                  <a:noFill/>
                </a:ln>
                <a:solidFill>
                  <a:srgbClr val="FFFFFF"/>
                </a:solidFill>
                <a:effectLst/>
                <a:uLnTx/>
                <a:uFillTx/>
                <a:latin typeface="Comic Sans MS" panose="030F0702030302020204" pitchFamily="66" charset="0"/>
                <a:ea typeface="+mn-ea"/>
                <a:cs typeface="+mn-cs"/>
              </a:rPr>
              <a:t>di</a:t>
            </a:r>
            <a:r>
              <a:rPr kumimoji="0" lang="it-IT" altLang="it-IT" sz="2400" b="0"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rPr>
              <a:t> siti specializzati nei settori di interesse (ad esempio </a:t>
            </a:r>
            <a:r>
              <a:rPr kumimoji="0" lang="it-IT" altLang="it-IT" sz="2400" b="0" i="0" u="none" strike="noStrike" kern="1200" cap="none" spc="0" normalizeH="0" baseline="0" noProof="0" dirty="0">
                <a:ln>
                  <a:noFill/>
                </a:ln>
                <a:solidFill>
                  <a:srgbClr val="FFFF00"/>
                </a:solidFill>
                <a:effectLst>
                  <a:outerShdw blurRad="38100" dist="38100" dir="2700000" algn="tl">
                    <a:srgbClr val="000000"/>
                  </a:outerShdw>
                </a:effectLst>
                <a:uLnTx/>
                <a:uFillTx/>
                <a:latin typeface="Comic Sans MS" panose="030F0702030302020204" pitchFamily="66" charset="0"/>
                <a:ea typeface="+mn-ea"/>
                <a:cs typeface="+mn-cs"/>
              </a:rPr>
              <a:t>FIRST</a:t>
            </a:r>
            <a:r>
              <a:rPr kumimoji="0" lang="it-IT" altLang="it-IT" sz="2400" b="0"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rPr>
              <a:t> per la ricerca scientifica e tecnologica).</a:t>
            </a:r>
          </a:p>
          <a:p>
            <a:pPr marL="457200" marR="0" lvl="0" indent="-457200" algn="just" defTabSz="914400" rtl="0" eaLnBrk="0" fontAlgn="base" latinLnBrk="0" hangingPunct="0">
              <a:lnSpc>
                <a:spcPct val="100000"/>
              </a:lnSpc>
              <a:spcBef>
                <a:spcPct val="0"/>
              </a:spcBef>
              <a:spcAft>
                <a:spcPct val="0"/>
              </a:spcAft>
              <a:buClrTx/>
              <a:buSzTx/>
              <a:buFontTx/>
              <a:buNone/>
              <a:tabLst/>
              <a:defRPr/>
            </a:pPr>
            <a:endParaRPr kumimoji="0" lang="it-IT" altLang="it-IT" sz="2400" b="0"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endParaRPr>
          </a:p>
          <a:p>
            <a:pPr marL="457200" marR="0" lvl="0" indent="-457200" algn="just" defTabSz="914400" rtl="0" eaLnBrk="0" fontAlgn="base" latinLnBrk="0" hangingPunct="0">
              <a:lnSpc>
                <a:spcPct val="100000"/>
              </a:lnSpc>
              <a:spcBef>
                <a:spcPct val="0"/>
              </a:spcBef>
              <a:spcAft>
                <a:spcPct val="0"/>
              </a:spcAft>
              <a:buClrTx/>
              <a:buSzTx/>
              <a:buFontTx/>
              <a:buNone/>
              <a:tabLst/>
              <a:defRPr/>
            </a:pPr>
            <a:r>
              <a:rPr kumimoji="0" lang="it-IT" altLang="it-IT" sz="2400" b="0"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rPr>
              <a:t>Si può anche diffondere la propria ricerca partner o il proprio profilo all'interno dei diversi database disponibili o altri siti appositi per i diversi temi che si vogliono sviluppare.</a:t>
            </a:r>
          </a:p>
        </p:txBody>
      </p:sp>
      <p:pic>
        <p:nvPicPr>
          <p:cNvPr id="2" name="Immagine 1">
            <a:extLst>
              <a:ext uri="{FF2B5EF4-FFF2-40B4-BE49-F238E27FC236}">
                <a16:creationId xmlns:a16="http://schemas.microsoft.com/office/drawing/2014/main" id="{0FC7BFA9-9D50-C8C7-BD66-F4B24E05D233}"/>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402500" y="106380"/>
            <a:ext cx="1643679" cy="1124892"/>
          </a:xfrm>
          <a:prstGeom prst="rect">
            <a:avLst/>
          </a:prstGeom>
        </p:spPr>
      </p:pic>
      <p:sp>
        <p:nvSpPr>
          <p:cNvPr id="3" name="CasellaDiTesto 2">
            <a:extLst>
              <a:ext uri="{FF2B5EF4-FFF2-40B4-BE49-F238E27FC236}">
                <a16:creationId xmlns:a16="http://schemas.microsoft.com/office/drawing/2014/main" id="{7C50158F-F79E-C149-3744-43308A7A5C3F}"/>
              </a:ext>
            </a:extLst>
          </p:cNvPr>
          <p:cNvSpPr txBox="1"/>
          <p:nvPr/>
        </p:nvSpPr>
        <p:spPr>
          <a:xfrm>
            <a:off x="685800" y="336430"/>
            <a:ext cx="6396487" cy="76944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4400" b="1" i="0" u="none" strike="noStrike" kern="0" cap="none" spc="0" normalizeH="0" baseline="0" noProof="0" dirty="0">
                <a:ln>
                  <a:noFill/>
                </a:ln>
                <a:solidFill>
                  <a:srgbClr val="FFFF00"/>
                </a:solidFill>
                <a:effectLst>
                  <a:outerShdw blurRad="38100" dist="38100" dir="2700000" algn="tl">
                    <a:srgbClr val="000000"/>
                  </a:outerShdw>
                </a:effectLst>
                <a:uLnTx/>
                <a:uFillTx/>
                <a:latin typeface="Arial"/>
                <a:ea typeface="+mn-ea"/>
                <a:cs typeface="+mn-cs"/>
              </a:rPr>
              <a:t>Il Partenariato</a:t>
            </a:r>
            <a:endParaRPr kumimoji="0" lang="it-IT" sz="1800" b="0" i="0" u="none" strike="noStrike" kern="1200" cap="none" spc="0" normalizeH="0" baseline="0" noProof="0" dirty="0">
              <a:ln>
                <a:noFill/>
              </a:ln>
              <a:solidFill>
                <a:prstClr val="black"/>
              </a:solidFill>
              <a:effectLst/>
              <a:uLnTx/>
              <a:uFillTx/>
              <a:latin typeface="Times New Roman"/>
              <a:ea typeface="+mn-ea"/>
              <a:cs typeface="+mn-cs"/>
            </a:endParaRPr>
          </a:p>
        </p:txBody>
      </p:sp>
    </p:spTree>
    <p:extLst>
      <p:ext uri="{BB962C8B-B14F-4D97-AF65-F5344CB8AC3E}">
        <p14:creationId xmlns:p14="http://schemas.microsoft.com/office/powerpoint/2010/main" val="42658759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Rectangle 6">
            <a:extLst>
              <a:ext uri="{FF2B5EF4-FFF2-40B4-BE49-F238E27FC236}">
                <a16:creationId xmlns:a16="http://schemas.microsoft.com/office/drawing/2014/main" id="{3AA61744-2944-D337-FFF8-A4728B202D40}"/>
              </a:ext>
            </a:extLst>
          </p:cNvPr>
          <p:cNvSpPr>
            <a:spLocks noChangeArrowheads="1"/>
          </p:cNvSpPr>
          <p:nvPr/>
        </p:nvSpPr>
        <p:spPr bwMode="auto">
          <a:xfrm>
            <a:off x="685800" y="1484313"/>
            <a:ext cx="77724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66700">
              <a:defRPr sz="2400">
                <a:solidFill>
                  <a:schemeClr val="tx1"/>
                </a:solidFill>
                <a:latin typeface="Times New Roman" panose="02020603050405020304" pitchFamily="18" charset="0"/>
              </a:defRPr>
            </a:lvl1pPr>
            <a:lvl2pPr marL="1093788" indent="-457200">
              <a:defRPr sz="2400">
                <a:solidFill>
                  <a:schemeClr val="tx1"/>
                </a:solidFill>
                <a:latin typeface="Times New Roman" panose="02020603050405020304" pitchFamily="18" charset="0"/>
              </a:defRPr>
            </a:lvl2pPr>
            <a:lvl3pPr marL="1730375" indent="-457200">
              <a:defRPr sz="2400">
                <a:solidFill>
                  <a:schemeClr val="tx1"/>
                </a:solidFill>
                <a:latin typeface="Times New Roman" panose="02020603050405020304" pitchFamily="18" charset="0"/>
              </a:defRPr>
            </a:lvl3pPr>
            <a:lvl4pPr marL="2366963" indent="-457200">
              <a:defRPr sz="2400">
                <a:solidFill>
                  <a:schemeClr val="tx1"/>
                </a:solidFill>
                <a:latin typeface="Times New Roman" panose="02020603050405020304" pitchFamily="18" charset="0"/>
              </a:defRPr>
            </a:lvl4pPr>
            <a:lvl5pPr marL="3003550" indent="-457200">
              <a:defRPr sz="2400">
                <a:solidFill>
                  <a:schemeClr val="tx1"/>
                </a:solidFill>
                <a:latin typeface="Times New Roman" panose="02020603050405020304" pitchFamily="18" charset="0"/>
              </a:defRPr>
            </a:lvl5pPr>
            <a:lvl6pPr marL="3460750" indent="-457200" eaLnBrk="0" fontAlgn="base" hangingPunct="0">
              <a:spcBef>
                <a:spcPct val="0"/>
              </a:spcBef>
              <a:spcAft>
                <a:spcPct val="0"/>
              </a:spcAft>
              <a:defRPr sz="2400">
                <a:solidFill>
                  <a:schemeClr val="tx1"/>
                </a:solidFill>
                <a:latin typeface="Times New Roman" panose="02020603050405020304" pitchFamily="18" charset="0"/>
              </a:defRPr>
            </a:lvl6pPr>
            <a:lvl7pPr marL="3917950" indent="-457200" eaLnBrk="0" fontAlgn="base" hangingPunct="0">
              <a:spcBef>
                <a:spcPct val="0"/>
              </a:spcBef>
              <a:spcAft>
                <a:spcPct val="0"/>
              </a:spcAft>
              <a:defRPr sz="2400">
                <a:solidFill>
                  <a:schemeClr val="tx1"/>
                </a:solidFill>
                <a:latin typeface="Times New Roman" panose="02020603050405020304" pitchFamily="18" charset="0"/>
              </a:defRPr>
            </a:lvl7pPr>
            <a:lvl8pPr marL="4375150" indent="-457200" eaLnBrk="0" fontAlgn="base" hangingPunct="0">
              <a:spcBef>
                <a:spcPct val="0"/>
              </a:spcBef>
              <a:spcAft>
                <a:spcPct val="0"/>
              </a:spcAft>
              <a:defRPr sz="2400">
                <a:solidFill>
                  <a:schemeClr val="tx1"/>
                </a:solidFill>
                <a:latin typeface="Times New Roman" panose="02020603050405020304" pitchFamily="18" charset="0"/>
              </a:defRPr>
            </a:lvl8pPr>
            <a:lvl9pPr marL="4832350" indent="-457200" eaLnBrk="0" fontAlgn="base" hangingPunct="0">
              <a:spcBef>
                <a:spcPct val="0"/>
              </a:spcBef>
              <a:spcAft>
                <a:spcPct val="0"/>
              </a:spcAft>
              <a:defRPr sz="2400">
                <a:solidFill>
                  <a:schemeClr val="tx1"/>
                </a:solidFill>
                <a:latin typeface="Times New Roman" panose="02020603050405020304" pitchFamily="18" charset="0"/>
              </a:defRPr>
            </a:lvl9pPr>
          </a:lstStyle>
          <a:p>
            <a:pPr marL="266700" marR="0" lvl="0" indent="0" algn="just" defTabSz="914400" rtl="0" eaLnBrk="0" fontAlgn="base" latinLnBrk="0" hangingPunct="0">
              <a:lnSpc>
                <a:spcPct val="100000"/>
              </a:lnSpc>
              <a:spcBef>
                <a:spcPct val="0"/>
              </a:spcBef>
              <a:spcAft>
                <a:spcPct val="0"/>
              </a:spcAft>
              <a:buClrTx/>
              <a:buSzTx/>
              <a:buFontTx/>
              <a:buNone/>
              <a:tabLst/>
              <a:defRPr/>
            </a:pPr>
            <a:r>
              <a:rPr kumimoji="0" lang="it-IT" altLang="it-IT" sz="2400" b="0" i="0" u="none" strike="noStrike" kern="1200" cap="none" spc="0" normalizeH="0" baseline="0" noProof="0">
                <a:ln>
                  <a:noFill/>
                </a:ln>
                <a:solidFill>
                  <a:srgbClr val="FFFF00"/>
                </a:solidFill>
                <a:effectLst/>
                <a:uLnTx/>
                <a:uFillTx/>
                <a:latin typeface="Comic Sans MS" panose="030F0702030302020204" pitchFamily="66" charset="0"/>
                <a:ea typeface="+mn-ea"/>
                <a:cs typeface="+mn-cs"/>
              </a:rPr>
              <a:t>Dobbiamo ricordare che un buon partner diventa uno di famiglia …</a:t>
            </a:r>
          </a:p>
          <a:p>
            <a:pPr marL="266700" marR="0" lvl="0" indent="0" algn="just" defTabSz="914400" rtl="0" eaLnBrk="0" fontAlgn="base" latinLnBrk="0" hangingPunct="0">
              <a:lnSpc>
                <a:spcPct val="100000"/>
              </a:lnSpc>
              <a:spcBef>
                <a:spcPct val="0"/>
              </a:spcBef>
              <a:spcAft>
                <a:spcPct val="0"/>
              </a:spcAft>
              <a:buClrTx/>
              <a:buSzTx/>
              <a:buFontTx/>
              <a:buNone/>
              <a:tabLst/>
              <a:defRPr/>
            </a:pPr>
            <a:endParaRPr kumimoji="0" lang="it-IT" altLang="it-IT" sz="2400" b="0" i="0" u="none" strike="noStrike" kern="1200" cap="none" spc="0" normalizeH="0" baseline="0" noProof="0">
              <a:ln>
                <a:noFill/>
              </a:ln>
              <a:solidFill>
                <a:srgbClr val="FFFF00"/>
              </a:solidFill>
              <a:effectLst/>
              <a:uLnTx/>
              <a:uFillTx/>
              <a:latin typeface="Comic Sans MS" panose="030F0702030302020204" pitchFamily="66" charset="0"/>
              <a:ea typeface="+mn-ea"/>
              <a:cs typeface="+mn-cs"/>
            </a:endParaRPr>
          </a:p>
          <a:p>
            <a:pPr marL="266700" marR="0" lvl="0" indent="0" algn="just" defTabSz="914400" rtl="0" eaLnBrk="0" fontAlgn="base" latinLnBrk="0" hangingPunct="0">
              <a:lnSpc>
                <a:spcPct val="100000"/>
              </a:lnSpc>
              <a:spcBef>
                <a:spcPct val="0"/>
              </a:spcBef>
              <a:spcAft>
                <a:spcPct val="0"/>
              </a:spcAft>
              <a:buClrTx/>
              <a:buSzTx/>
              <a:buFontTx/>
              <a:buNone/>
              <a:tabLst/>
              <a:defRPr/>
            </a:pPr>
            <a:r>
              <a:rPr kumimoji="0" lang="it-IT" altLang="it-IT" sz="24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rPr>
              <a:t>Se il progetto è approvato dovremo “conviverci” per mesi, se non anni, e può diventare a sua volta un utile strumento per la ricerca di nuovi membri della rete tematica che andremo a costruire attorno all’idea progetto di base.</a:t>
            </a:r>
          </a:p>
          <a:p>
            <a:pPr marL="266700" marR="0" lvl="0" indent="0" algn="just" defTabSz="914400" rtl="0" eaLnBrk="0" fontAlgn="base" latinLnBrk="0" hangingPunct="0">
              <a:lnSpc>
                <a:spcPct val="100000"/>
              </a:lnSpc>
              <a:spcBef>
                <a:spcPct val="0"/>
              </a:spcBef>
              <a:spcAft>
                <a:spcPct val="0"/>
              </a:spcAft>
              <a:buClrTx/>
              <a:buSzTx/>
              <a:buFontTx/>
              <a:buNone/>
              <a:tabLst/>
              <a:defRPr/>
            </a:pPr>
            <a:endParaRPr kumimoji="0" lang="it-IT" altLang="it-IT" sz="24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endParaRPr>
          </a:p>
          <a:p>
            <a:pPr marL="266700" marR="0" lvl="0" indent="0" algn="just" defTabSz="914400" rtl="0" eaLnBrk="0" fontAlgn="base" latinLnBrk="0" hangingPunct="0">
              <a:lnSpc>
                <a:spcPct val="100000"/>
              </a:lnSpc>
              <a:spcBef>
                <a:spcPct val="0"/>
              </a:spcBef>
              <a:spcAft>
                <a:spcPct val="0"/>
              </a:spcAft>
              <a:buClrTx/>
              <a:buSzTx/>
              <a:buFontTx/>
              <a:buNone/>
              <a:tabLst/>
              <a:defRPr/>
            </a:pPr>
            <a:r>
              <a:rPr kumimoji="0" lang="it-IT" altLang="it-IT" sz="24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rPr>
              <a:t>Il partenariato non può essere immaginato per un singolo progetto ma deve essere costruito pensando alle potenzialità di una rete di cooperazione intereuropea.</a:t>
            </a:r>
          </a:p>
          <a:p>
            <a:pPr marL="266700" marR="0" lvl="0" indent="0" algn="just" defTabSz="914400" rtl="0" eaLnBrk="0" fontAlgn="base" latinLnBrk="0" hangingPunct="0">
              <a:lnSpc>
                <a:spcPct val="100000"/>
              </a:lnSpc>
              <a:spcBef>
                <a:spcPct val="0"/>
              </a:spcBef>
              <a:spcAft>
                <a:spcPct val="0"/>
              </a:spcAft>
              <a:buClrTx/>
              <a:buSzTx/>
              <a:buFontTx/>
              <a:buNone/>
              <a:tabLst/>
              <a:defRPr/>
            </a:pPr>
            <a:endParaRPr kumimoji="0" lang="it-IT" altLang="it-IT" sz="20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endParaRPr>
          </a:p>
        </p:txBody>
      </p:sp>
      <p:pic>
        <p:nvPicPr>
          <p:cNvPr id="2" name="Immagine 1">
            <a:extLst>
              <a:ext uri="{FF2B5EF4-FFF2-40B4-BE49-F238E27FC236}">
                <a16:creationId xmlns:a16="http://schemas.microsoft.com/office/drawing/2014/main" id="{012F2F19-9446-B3E8-0B69-0A174D9F1400}"/>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402500" y="106380"/>
            <a:ext cx="1643679" cy="1124892"/>
          </a:xfrm>
          <a:prstGeom prst="rect">
            <a:avLst/>
          </a:prstGeom>
        </p:spPr>
      </p:pic>
      <p:sp>
        <p:nvSpPr>
          <p:cNvPr id="3" name="CasellaDiTesto 2">
            <a:extLst>
              <a:ext uri="{FF2B5EF4-FFF2-40B4-BE49-F238E27FC236}">
                <a16:creationId xmlns:a16="http://schemas.microsoft.com/office/drawing/2014/main" id="{7F512CE7-FDF1-F910-C854-555207789A26}"/>
              </a:ext>
            </a:extLst>
          </p:cNvPr>
          <p:cNvSpPr txBox="1"/>
          <p:nvPr/>
        </p:nvSpPr>
        <p:spPr>
          <a:xfrm>
            <a:off x="923026" y="336430"/>
            <a:ext cx="6159261" cy="76944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4400" b="1" i="0" u="none" strike="noStrike" kern="0" cap="none" spc="0" normalizeH="0" baseline="0" noProof="0" dirty="0">
                <a:ln>
                  <a:noFill/>
                </a:ln>
                <a:solidFill>
                  <a:srgbClr val="FFFF00"/>
                </a:solidFill>
                <a:effectLst>
                  <a:outerShdw blurRad="38100" dist="38100" dir="2700000" algn="tl">
                    <a:srgbClr val="000000"/>
                  </a:outerShdw>
                </a:effectLst>
                <a:uLnTx/>
                <a:uFillTx/>
                <a:latin typeface="Arial"/>
                <a:ea typeface="+mn-ea"/>
                <a:cs typeface="+mn-cs"/>
              </a:rPr>
              <a:t>Il Partenariato</a:t>
            </a:r>
            <a:endParaRPr kumimoji="0" lang="it-IT" sz="1800" b="0" i="0" u="none" strike="noStrike" kern="1200" cap="none" spc="0" normalizeH="0" baseline="0" noProof="0" dirty="0">
              <a:ln>
                <a:noFill/>
              </a:ln>
              <a:solidFill>
                <a:prstClr val="black"/>
              </a:solidFill>
              <a:effectLst/>
              <a:uLnTx/>
              <a:uFillTx/>
              <a:latin typeface="Times New Roman"/>
              <a:ea typeface="+mn-ea"/>
              <a:cs typeface="+mn-cs"/>
            </a:endParaRPr>
          </a:p>
        </p:txBody>
      </p:sp>
    </p:spTree>
    <p:extLst>
      <p:ext uri="{BB962C8B-B14F-4D97-AF65-F5344CB8AC3E}">
        <p14:creationId xmlns:p14="http://schemas.microsoft.com/office/powerpoint/2010/main" val="23558135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2754" name="Rectangle 2">
            <a:extLst>
              <a:ext uri="{FF2B5EF4-FFF2-40B4-BE49-F238E27FC236}">
                <a16:creationId xmlns:a16="http://schemas.microsoft.com/office/drawing/2014/main" id="{5E19CFF7-E5F5-B51D-22C3-A73A547174F1}"/>
              </a:ext>
            </a:extLst>
          </p:cNvPr>
          <p:cNvSpPr>
            <a:spLocks noGrp="1" noChangeArrowheads="1"/>
          </p:cNvSpPr>
          <p:nvPr>
            <p:ph type="title" idx="4294967295"/>
          </p:nvPr>
        </p:nvSpPr>
        <p:spPr>
          <a:xfrm>
            <a:off x="715992" y="275911"/>
            <a:ext cx="5391509" cy="1139825"/>
          </a:xfrm>
        </p:spPr>
        <p:txBody>
          <a:bodyPr/>
          <a:lstStyle/>
          <a:p>
            <a:pPr algn="l" eaLnBrk="1" hangingPunct="1">
              <a:defRPr/>
            </a:pPr>
            <a:r>
              <a:rPr lang="it-IT" sz="3200" b="1" dirty="0">
                <a:solidFill>
                  <a:srgbClr val="FFFF00"/>
                </a:solidFill>
              </a:rPr>
              <a:t>Elementi di una proposta di successo</a:t>
            </a:r>
            <a:endParaRPr lang="it-IT" sz="3200" dirty="0"/>
          </a:p>
        </p:txBody>
      </p:sp>
      <p:sp>
        <p:nvSpPr>
          <p:cNvPr id="202755" name="Rectangle 3">
            <a:extLst>
              <a:ext uri="{FF2B5EF4-FFF2-40B4-BE49-F238E27FC236}">
                <a16:creationId xmlns:a16="http://schemas.microsoft.com/office/drawing/2014/main" id="{A82EA8C2-9864-9E10-A46C-1B3D5F564269}"/>
              </a:ext>
            </a:extLst>
          </p:cNvPr>
          <p:cNvSpPr>
            <a:spLocks noGrp="1" noChangeArrowheads="1"/>
          </p:cNvSpPr>
          <p:nvPr>
            <p:ph type="body" idx="4294967295"/>
          </p:nvPr>
        </p:nvSpPr>
        <p:spPr/>
        <p:txBody>
          <a:bodyPr/>
          <a:lstStyle/>
          <a:p>
            <a:pPr marL="0" indent="0" eaLnBrk="1" hangingPunct="1">
              <a:buNone/>
              <a:defRPr/>
            </a:pPr>
            <a:endParaRPr lang="it-IT" altLang="it-IT" dirty="0">
              <a:latin typeface="Comic Sans MS" panose="030F0702030302020204" pitchFamily="66" charset="0"/>
            </a:endParaRPr>
          </a:p>
          <a:p>
            <a:pPr algn="just" eaLnBrk="1" hangingPunct="1">
              <a:defRPr/>
            </a:pPr>
            <a:r>
              <a:rPr lang="it-IT" altLang="it-IT" dirty="0">
                <a:latin typeface="Comic Sans MS" panose="030F0702030302020204" pitchFamily="66" charset="0"/>
              </a:rPr>
              <a:t>Avere ben chiare le metodologie e il crono-programma di lavoro</a:t>
            </a:r>
          </a:p>
          <a:p>
            <a:pPr algn="just" eaLnBrk="1" hangingPunct="1">
              <a:defRPr/>
            </a:pPr>
            <a:endParaRPr lang="it-IT" altLang="it-IT" dirty="0">
              <a:latin typeface="Comic Sans MS" panose="030F0702030302020204" pitchFamily="66" charset="0"/>
            </a:endParaRPr>
          </a:p>
          <a:p>
            <a:pPr algn="just" eaLnBrk="1" hangingPunct="1">
              <a:defRPr/>
            </a:pPr>
            <a:r>
              <a:rPr lang="it-IT" altLang="it-IT" dirty="0">
                <a:latin typeface="Comic Sans MS" panose="030F0702030302020204" pitchFamily="66" charset="0"/>
              </a:rPr>
              <a:t>Usare sempre verbi “operativi” per descrivere il vostro lavoro come ad esempio: analizzare, valutare, realizzare, concludere, gestire, produrre, informare</a:t>
            </a:r>
          </a:p>
        </p:txBody>
      </p:sp>
      <p:pic>
        <p:nvPicPr>
          <p:cNvPr id="2" name="Immagine 1">
            <a:extLst>
              <a:ext uri="{FF2B5EF4-FFF2-40B4-BE49-F238E27FC236}">
                <a16:creationId xmlns:a16="http://schemas.microsoft.com/office/drawing/2014/main" id="{7170AE91-A2E9-B90B-949E-AE8A9DD016B8}"/>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402500" y="106380"/>
            <a:ext cx="1643679" cy="1124892"/>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1730" name="Rectangle 2">
            <a:extLst>
              <a:ext uri="{FF2B5EF4-FFF2-40B4-BE49-F238E27FC236}">
                <a16:creationId xmlns:a16="http://schemas.microsoft.com/office/drawing/2014/main" id="{244EF529-6480-D259-9173-C3A6DA90F7E0}"/>
              </a:ext>
            </a:extLst>
          </p:cNvPr>
          <p:cNvSpPr>
            <a:spLocks noGrp="1" noChangeArrowheads="1"/>
          </p:cNvSpPr>
          <p:nvPr>
            <p:ph type="title" idx="4294967295"/>
          </p:nvPr>
        </p:nvSpPr>
        <p:spPr>
          <a:xfrm>
            <a:off x="457200" y="277813"/>
            <a:ext cx="5520906" cy="1139825"/>
          </a:xfrm>
        </p:spPr>
        <p:txBody>
          <a:bodyPr/>
          <a:lstStyle/>
          <a:p>
            <a:pPr algn="l" eaLnBrk="1" hangingPunct="1">
              <a:defRPr/>
            </a:pPr>
            <a:r>
              <a:rPr lang="it-IT" sz="3200" b="1" dirty="0">
                <a:solidFill>
                  <a:srgbClr val="FFFF00"/>
                </a:solidFill>
              </a:rPr>
              <a:t>Elementi di una proposta </a:t>
            </a:r>
            <a:br>
              <a:rPr lang="it-IT" sz="3200" b="1" dirty="0">
                <a:solidFill>
                  <a:srgbClr val="FFFF00"/>
                </a:solidFill>
              </a:rPr>
            </a:br>
            <a:r>
              <a:rPr lang="it-IT" sz="3200" b="1" dirty="0">
                <a:solidFill>
                  <a:srgbClr val="FFFF00"/>
                </a:solidFill>
              </a:rPr>
              <a:t>di successo</a:t>
            </a:r>
          </a:p>
        </p:txBody>
      </p:sp>
      <p:sp>
        <p:nvSpPr>
          <p:cNvPr id="201731" name="Rectangle 3">
            <a:extLst>
              <a:ext uri="{FF2B5EF4-FFF2-40B4-BE49-F238E27FC236}">
                <a16:creationId xmlns:a16="http://schemas.microsoft.com/office/drawing/2014/main" id="{BA7951AD-EC24-5748-B77C-96D45F64877E}"/>
              </a:ext>
            </a:extLst>
          </p:cNvPr>
          <p:cNvSpPr>
            <a:spLocks noGrp="1" noChangeArrowheads="1"/>
          </p:cNvSpPr>
          <p:nvPr>
            <p:ph type="body" idx="4294967295"/>
          </p:nvPr>
        </p:nvSpPr>
        <p:spPr/>
        <p:txBody>
          <a:bodyPr/>
          <a:lstStyle/>
          <a:p>
            <a:pPr eaLnBrk="1" hangingPunct="1">
              <a:defRPr/>
            </a:pPr>
            <a:endParaRPr lang="it-IT" altLang="it-IT" sz="2800">
              <a:latin typeface="Comic Sans MS" panose="030F0702030302020204" pitchFamily="66" charset="0"/>
            </a:endParaRPr>
          </a:p>
          <a:p>
            <a:pPr algn="just" eaLnBrk="1" hangingPunct="1">
              <a:defRPr/>
            </a:pPr>
            <a:r>
              <a:rPr lang="it-IT" altLang="it-IT" sz="2800">
                <a:latin typeface="Comic Sans MS" panose="030F0702030302020204" pitchFamily="66" charset="0"/>
              </a:rPr>
              <a:t>Stabilire </a:t>
            </a:r>
            <a:r>
              <a:rPr lang="it-IT" altLang="it-IT" sz="2800" u="sng">
                <a:latin typeface="Comic Sans MS" panose="030F0702030302020204" pitchFamily="66" charset="0"/>
              </a:rPr>
              <a:t>chi</a:t>
            </a:r>
            <a:r>
              <a:rPr lang="it-IT" altLang="it-IT" sz="2800">
                <a:latin typeface="Comic Sans MS" panose="030F0702030302020204" pitchFamily="66" charset="0"/>
              </a:rPr>
              <a:t> è responsabile di </a:t>
            </a:r>
            <a:r>
              <a:rPr lang="it-IT" altLang="it-IT" sz="2800" u="sng">
                <a:latin typeface="Comic Sans MS" panose="030F0702030302020204" pitchFamily="66" charset="0"/>
              </a:rPr>
              <a:t>cosa</a:t>
            </a:r>
          </a:p>
          <a:p>
            <a:pPr algn="just" eaLnBrk="1" hangingPunct="1">
              <a:defRPr/>
            </a:pPr>
            <a:endParaRPr lang="it-IT" altLang="it-IT" sz="1800">
              <a:latin typeface="Comic Sans MS" panose="030F0702030302020204" pitchFamily="66" charset="0"/>
            </a:endParaRPr>
          </a:p>
          <a:p>
            <a:pPr algn="just" eaLnBrk="1" hangingPunct="1">
              <a:defRPr/>
            </a:pPr>
            <a:r>
              <a:rPr lang="it-IT" altLang="it-IT" sz="2800">
                <a:latin typeface="Comic Sans MS" panose="030F0702030302020204" pitchFamily="66" charset="0"/>
              </a:rPr>
              <a:t>Definire </a:t>
            </a:r>
            <a:r>
              <a:rPr lang="it-IT" altLang="it-IT" sz="2800" u="sng">
                <a:latin typeface="Comic Sans MS" panose="030F0702030302020204" pitchFamily="66" charset="0"/>
              </a:rPr>
              <a:t>dove</a:t>
            </a:r>
            <a:r>
              <a:rPr lang="it-IT" altLang="it-IT" sz="2800">
                <a:latin typeface="Comic Sans MS" panose="030F0702030302020204" pitchFamily="66" charset="0"/>
              </a:rPr>
              <a:t> andiamo ad operare</a:t>
            </a:r>
          </a:p>
          <a:p>
            <a:pPr algn="just" eaLnBrk="1" hangingPunct="1">
              <a:buFont typeface="Wingdings" panose="05000000000000000000" pitchFamily="2" charset="2"/>
              <a:buNone/>
              <a:defRPr/>
            </a:pPr>
            <a:endParaRPr lang="it-IT" altLang="it-IT" sz="1800">
              <a:latin typeface="Comic Sans MS" panose="030F0702030302020204" pitchFamily="66" charset="0"/>
            </a:endParaRPr>
          </a:p>
          <a:p>
            <a:pPr algn="just" eaLnBrk="1" hangingPunct="1">
              <a:defRPr/>
            </a:pPr>
            <a:r>
              <a:rPr lang="it-IT" altLang="it-IT" sz="2800">
                <a:latin typeface="Comic Sans MS" panose="030F0702030302020204" pitchFamily="66" charset="0"/>
              </a:rPr>
              <a:t>Indicare </a:t>
            </a:r>
            <a:r>
              <a:rPr lang="it-IT" altLang="it-IT" sz="2800" u="sng">
                <a:latin typeface="Comic Sans MS" panose="030F0702030302020204" pitchFamily="66" charset="0"/>
              </a:rPr>
              <a:t>quando</a:t>
            </a:r>
            <a:r>
              <a:rPr lang="it-IT" altLang="it-IT" sz="2800">
                <a:latin typeface="Comic Sans MS" panose="030F0702030302020204" pitchFamily="66" charset="0"/>
              </a:rPr>
              <a:t> si raggiungono i singoli sotto-obiettivi </a:t>
            </a:r>
          </a:p>
          <a:p>
            <a:pPr algn="just" eaLnBrk="1" hangingPunct="1">
              <a:buFont typeface="Wingdings" panose="05000000000000000000" pitchFamily="2" charset="2"/>
              <a:buNone/>
              <a:defRPr/>
            </a:pPr>
            <a:endParaRPr lang="it-IT" altLang="it-IT" sz="1800">
              <a:latin typeface="Comic Sans MS" panose="030F0702030302020204" pitchFamily="66" charset="0"/>
            </a:endParaRPr>
          </a:p>
          <a:p>
            <a:pPr algn="just" eaLnBrk="1" hangingPunct="1">
              <a:defRPr/>
            </a:pPr>
            <a:r>
              <a:rPr lang="it-IT" altLang="it-IT" sz="2800">
                <a:latin typeface="Comic Sans MS" panose="030F0702030302020204" pitchFamily="66" charset="0"/>
              </a:rPr>
              <a:t>Specificare gli </a:t>
            </a:r>
            <a:r>
              <a:rPr lang="it-IT" altLang="it-IT" sz="2800" u="sng">
                <a:latin typeface="Comic Sans MS" panose="030F0702030302020204" pitchFamily="66" charset="0"/>
              </a:rPr>
              <a:t>indicatori</a:t>
            </a:r>
            <a:r>
              <a:rPr lang="it-IT" altLang="it-IT" sz="2800">
                <a:latin typeface="Comic Sans MS" panose="030F0702030302020204" pitchFamily="66" charset="0"/>
              </a:rPr>
              <a:t> del successo della vostra proposta</a:t>
            </a:r>
          </a:p>
          <a:p>
            <a:pPr algn="just" eaLnBrk="1" hangingPunct="1">
              <a:buFont typeface="Wingdings" panose="05000000000000000000" pitchFamily="2" charset="2"/>
              <a:buNone/>
              <a:defRPr/>
            </a:pPr>
            <a:endParaRPr lang="it-IT" altLang="it-IT"/>
          </a:p>
        </p:txBody>
      </p:sp>
      <p:pic>
        <p:nvPicPr>
          <p:cNvPr id="2" name="Immagine 1">
            <a:extLst>
              <a:ext uri="{FF2B5EF4-FFF2-40B4-BE49-F238E27FC236}">
                <a16:creationId xmlns:a16="http://schemas.microsoft.com/office/drawing/2014/main" id="{5A2B4A98-E79D-8C76-617C-390EE3CEA24E}"/>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402500" y="106380"/>
            <a:ext cx="1643679" cy="1124892"/>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3778" name="Rectangle 2">
            <a:extLst>
              <a:ext uri="{FF2B5EF4-FFF2-40B4-BE49-F238E27FC236}">
                <a16:creationId xmlns:a16="http://schemas.microsoft.com/office/drawing/2014/main" id="{867D0ACD-062B-3E38-1FAD-93183374B0BE}"/>
              </a:ext>
            </a:extLst>
          </p:cNvPr>
          <p:cNvSpPr>
            <a:spLocks noGrp="1" noChangeArrowheads="1"/>
          </p:cNvSpPr>
          <p:nvPr>
            <p:ph type="title" idx="4294967295"/>
          </p:nvPr>
        </p:nvSpPr>
        <p:spPr>
          <a:xfrm>
            <a:off x="457200" y="277813"/>
            <a:ext cx="5538158" cy="1139825"/>
          </a:xfrm>
        </p:spPr>
        <p:txBody>
          <a:bodyPr/>
          <a:lstStyle/>
          <a:p>
            <a:pPr algn="l" eaLnBrk="1" hangingPunct="1">
              <a:defRPr/>
            </a:pPr>
            <a:r>
              <a:rPr lang="it-IT" sz="3200" b="1" dirty="0">
                <a:solidFill>
                  <a:srgbClr val="FFFF00"/>
                </a:solidFill>
              </a:rPr>
              <a:t>Elementi di una proposta </a:t>
            </a:r>
            <a:br>
              <a:rPr lang="it-IT" sz="3200" b="1" dirty="0">
                <a:solidFill>
                  <a:srgbClr val="FFFF00"/>
                </a:solidFill>
              </a:rPr>
            </a:br>
            <a:r>
              <a:rPr lang="it-IT" sz="3200" b="1" dirty="0">
                <a:solidFill>
                  <a:srgbClr val="FFFF00"/>
                </a:solidFill>
              </a:rPr>
              <a:t>di successo</a:t>
            </a:r>
            <a:endParaRPr lang="it-IT" sz="3200" dirty="0"/>
          </a:p>
        </p:txBody>
      </p:sp>
      <p:sp>
        <p:nvSpPr>
          <p:cNvPr id="203779" name="Rectangle 3">
            <a:extLst>
              <a:ext uri="{FF2B5EF4-FFF2-40B4-BE49-F238E27FC236}">
                <a16:creationId xmlns:a16="http://schemas.microsoft.com/office/drawing/2014/main" id="{E0754141-50D3-D272-A480-4ABC7A69944B}"/>
              </a:ext>
            </a:extLst>
          </p:cNvPr>
          <p:cNvSpPr>
            <a:spLocks noGrp="1" noChangeArrowheads="1"/>
          </p:cNvSpPr>
          <p:nvPr>
            <p:ph type="body" idx="4294967295"/>
          </p:nvPr>
        </p:nvSpPr>
        <p:spPr/>
        <p:txBody>
          <a:bodyPr/>
          <a:lstStyle/>
          <a:p>
            <a:pPr eaLnBrk="1" hangingPunct="1">
              <a:lnSpc>
                <a:spcPct val="90000"/>
              </a:lnSpc>
              <a:defRPr/>
            </a:pPr>
            <a:endParaRPr lang="it-IT" altLang="it-IT" sz="2400">
              <a:latin typeface="Comic Sans MS" panose="030F0702030302020204" pitchFamily="66" charset="0"/>
            </a:endParaRPr>
          </a:p>
          <a:p>
            <a:pPr lvl="1" algn="just" eaLnBrk="1" hangingPunct="1">
              <a:lnSpc>
                <a:spcPct val="90000"/>
              </a:lnSpc>
              <a:buFont typeface="Wingdings" panose="05000000000000000000" pitchFamily="2" charset="2"/>
              <a:buChar char="§"/>
              <a:defRPr/>
            </a:pPr>
            <a:r>
              <a:rPr lang="it-IT" altLang="it-IT">
                <a:latin typeface="Comic Sans MS" panose="030F0702030302020204" pitchFamily="66" charset="0"/>
              </a:rPr>
              <a:t>Identificare le domande cui volete dare risposta con il vostro progetto</a:t>
            </a:r>
          </a:p>
          <a:p>
            <a:pPr lvl="1" algn="just" eaLnBrk="1" hangingPunct="1">
              <a:lnSpc>
                <a:spcPct val="90000"/>
              </a:lnSpc>
              <a:buFont typeface="Wingdings" panose="05000000000000000000" pitchFamily="2" charset="2"/>
              <a:buChar char="§"/>
              <a:defRPr/>
            </a:pPr>
            <a:r>
              <a:rPr lang="it-IT" altLang="it-IT">
                <a:latin typeface="Comic Sans MS" panose="030F0702030302020204" pitchFamily="66" charset="0"/>
              </a:rPr>
              <a:t>Dettagliate tutte le procedure</a:t>
            </a:r>
          </a:p>
          <a:p>
            <a:pPr lvl="1" algn="just" eaLnBrk="1" hangingPunct="1">
              <a:lnSpc>
                <a:spcPct val="90000"/>
              </a:lnSpc>
              <a:buFont typeface="Wingdings" panose="05000000000000000000" pitchFamily="2" charset="2"/>
              <a:buChar char="§"/>
              <a:defRPr/>
            </a:pPr>
            <a:r>
              <a:rPr lang="it-IT" altLang="it-IT">
                <a:latin typeface="Comic Sans MS" panose="030F0702030302020204" pitchFamily="66" charset="0"/>
              </a:rPr>
              <a:t>Specificare i meccanismi di controllo</a:t>
            </a:r>
          </a:p>
          <a:p>
            <a:pPr lvl="1" algn="just" eaLnBrk="1" hangingPunct="1">
              <a:lnSpc>
                <a:spcPct val="90000"/>
              </a:lnSpc>
              <a:buFont typeface="Wingdings" panose="05000000000000000000" pitchFamily="2" charset="2"/>
              <a:buChar char="§"/>
              <a:defRPr/>
            </a:pPr>
            <a:r>
              <a:rPr lang="it-IT" altLang="it-IT">
                <a:latin typeface="Comic Sans MS" panose="030F0702030302020204" pitchFamily="66" charset="0"/>
              </a:rPr>
              <a:t>Dimostrare conoscenza dei limiti</a:t>
            </a:r>
          </a:p>
          <a:p>
            <a:pPr lvl="1" algn="just" eaLnBrk="1" hangingPunct="1">
              <a:lnSpc>
                <a:spcPct val="90000"/>
              </a:lnSpc>
              <a:buFont typeface="Wingdings" panose="05000000000000000000" pitchFamily="2" charset="2"/>
              <a:buChar char="§"/>
              <a:defRPr/>
            </a:pPr>
            <a:r>
              <a:rPr lang="it-IT" altLang="it-IT">
                <a:latin typeface="Comic Sans MS" panose="030F0702030302020204" pitchFamily="66" charset="0"/>
              </a:rPr>
              <a:t>E principalmente rispondere alle domande che si può fare il valutatore ancor prima che se ponga!</a:t>
            </a:r>
          </a:p>
        </p:txBody>
      </p:sp>
      <p:pic>
        <p:nvPicPr>
          <p:cNvPr id="2" name="Immagine 1">
            <a:extLst>
              <a:ext uri="{FF2B5EF4-FFF2-40B4-BE49-F238E27FC236}">
                <a16:creationId xmlns:a16="http://schemas.microsoft.com/office/drawing/2014/main" id="{BFDDE0E7-F42D-6F40-99DD-7180FD3B6769}"/>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402500" y="106380"/>
            <a:ext cx="1643679" cy="1124892"/>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02" name="Rectangle 2">
            <a:extLst>
              <a:ext uri="{FF2B5EF4-FFF2-40B4-BE49-F238E27FC236}">
                <a16:creationId xmlns:a16="http://schemas.microsoft.com/office/drawing/2014/main" id="{1BEED459-2BB1-5398-EB12-987175B77D28}"/>
              </a:ext>
            </a:extLst>
          </p:cNvPr>
          <p:cNvSpPr>
            <a:spLocks noGrp="1" noChangeArrowheads="1"/>
          </p:cNvSpPr>
          <p:nvPr>
            <p:ph type="title" idx="4294967295"/>
          </p:nvPr>
        </p:nvSpPr>
        <p:spPr>
          <a:xfrm>
            <a:off x="457200" y="277813"/>
            <a:ext cx="5538158" cy="1139825"/>
          </a:xfrm>
        </p:spPr>
        <p:txBody>
          <a:bodyPr/>
          <a:lstStyle/>
          <a:p>
            <a:pPr algn="l" eaLnBrk="1" hangingPunct="1">
              <a:defRPr/>
            </a:pPr>
            <a:r>
              <a:rPr lang="it-IT" sz="3200" b="1" dirty="0">
                <a:solidFill>
                  <a:srgbClr val="FFFF00"/>
                </a:solidFill>
              </a:rPr>
              <a:t>Elementi di una proposta </a:t>
            </a:r>
            <a:br>
              <a:rPr lang="it-IT" sz="3200" b="1" dirty="0">
                <a:solidFill>
                  <a:srgbClr val="FFFF00"/>
                </a:solidFill>
              </a:rPr>
            </a:br>
            <a:r>
              <a:rPr lang="it-IT" sz="3200" b="1" dirty="0">
                <a:solidFill>
                  <a:srgbClr val="FFFF00"/>
                </a:solidFill>
              </a:rPr>
              <a:t>di successo</a:t>
            </a:r>
            <a:endParaRPr lang="it-IT" sz="3200" dirty="0"/>
          </a:p>
        </p:txBody>
      </p:sp>
      <p:sp>
        <p:nvSpPr>
          <p:cNvPr id="204803" name="Rectangle 3">
            <a:extLst>
              <a:ext uri="{FF2B5EF4-FFF2-40B4-BE49-F238E27FC236}">
                <a16:creationId xmlns:a16="http://schemas.microsoft.com/office/drawing/2014/main" id="{11C3AAFF-1695-459D-C536-F7EDA4A5847A}"/>
              </a:ext>
            </a:extLst>
          </p:cNvPr>
          <p:cNvSpPr>
            <a:spLocks noGrp="1" noChangeArrowheads="1"/>
          </p:cNvSpPr>
          <p:nvPr>
            <p:ph type="body" idx="4294967295"/>
          </p:nvPr>
        </p:nvSpPr>
        <p:spPr/>
        <p:txBody>
          <a:bodyPr/>
          <a:lstStyle/>
          <a:p>
            <a:pPr eaLnBrk="1" hangingPunct="1">
              <a:buFont typeface="Wingdings" panose="05000000000000000000" pitchFamily="2" charset="2"/>
              <a:buNone/>
              <a:defRPr/>
            </a:pPr>
            <a:r>
              <a:rPr lang="it-IT" altLang="it-IT" dirty="0"/>
              <a:t> </a:t>
            </a:r>
          </a:p>
          <a:p>
            <a:pPr algn="just" eaLnBrk="1" hangingPunct="1">
              <a:defRPr/>
            </a:pPr>
            <a:r>
              <a:rPr lang="it-IT" altLang="it-IT" sz="2800" b="1" dirty="0">
                <a:latin typeface="Comic Sans MS" panose="030F0702030302020204" pitchFamily="66" charset="0"/>
              </a:rPr>
              <a:t>Riportare i CV delle persone che lavoreranno nel progetto   </a:t>
            </a:r>
          </a:p>
          <a:p>
            <a:pPr algn="just" eaLnBrk="1" hangingPunct="1">
              <a:buFont typeface="Wingdings" panose="05000000000000000000" pitchFamily="2" charset="2"/>
              <a:buNone/>
              <a:defRPr/>
            </a:pPr>
            <a:endParaRPr lang="it-IT" altLang="it-IT" sz="1800" b="1" dirty="0">
              <a:latin typeface="Comic Sans MS" panose="030F0702030302020204" pitchFamily="66" charset="0"/>
            </a:endParaRPr>
          </a:p>
          <a:p>
            <a:pPr algn="just" eaLnBrk="1" hangingPunct="1">
              <a:defRPr/>
            </a:pPr>
            <a:r>
              <a:rPr lang="it-IT" altLang="it-IT" sz="2800" b="1" dirty="0">
                <a:latin typeface="Comic Sans MS" panose="030F0702030302020204" pitchFamily="66" charset="0"/>
              </a:rPr>
              <a:t> Dimostrare di conoscere bene la propria équipe </a:t>
            </a:r>
          </a:p>
          <a:p>
            <a:pPr algn="just" eaLnBrk="1" hangingPunct="1">
              <a:buFont typeface="Wingdings" panose="05000000000000000000" pitchFamily="2" charset="2"/>
              <a:buNone/>
              <a:defRPr/>
            </a:pPr>
            <a:endParaRPr lang="it-IT" altLang="it-IT" sz="1800" b="1" dirty="0">
              <a:latin typeface="Comic Sans MS" panose="030F0702030302020204" pitchFamily="66" charset="0"/>
            </a:endParaRPr>
          </a:p>
          <a:p>
            <a:pPr algn="just" eaLnBrk="1" hangingPunct="1">
              <a:defRPr/>
            </a:pPr>
            <a:r>
              <a:rPr lang="it-IT" altLang="it-IT" sz="2800" b="1" dirty="0">
                <a:latin typeface="Comic Sans MS" panose="030F0702030302020204" pitchFamily="66" charset="0"/>
              </a:rPr>
              <a:t> Essere capaci di autovalutazione, né troppo modesti, né eccessivamente enfatici</a:t>
            </a:r>
          </a:p>
        </p:txBody>
      </p:sp>
      <p:pic>
        <p:nvPicPr>
          <p:cNvPr id="2" name="Immagine 1">
            <a:extLst>
              <a:ext uri="{FF2B5EF4-FFF2-40B4-BE49-F238E27FC236}">
                <a16:creationId xmlns:a16="http://schemas.microsoft.com/office/drawing/2014/main" id="{D9C60851-10C3-29F8-B299-737A1F4E8161}"/>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402500" y="106380"/>
            <a:ext cx="1643679" cy="1124892"/>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826" name="Rectangle 2">
            <a:extLst>
              <a:ext uri="{FF2B5EF4-FFF2-40B4-BE49-F238E27FC236}">
                <a16:creationId xmlns:a16="http://schemas.microsoft.com/office/drawing/2014/main" id="{482032AB-478C-7202-9369-61344AE80324}"/>
              </a:ext>
            </a:extLst>
          </p:cNvPr>
          <p:cNvSpPr>
            <a:spLocks noGrp="1" noChangeArrowheads="1"/>
          </p:cNvSpPr>
          <p:nvPr>
            <p:ph type="title" idx="4294967295"/>
          </p:nvPr>
        </p:nvSpPr>
        <p:spPr>
          <a:xfrm>
            <a:off x="595223" y="277813"/>
            <a:ext cx="5417388" cy="1139825"/>
          </a:xfrm>
        </p:spPr>
        <p:txBody>
          <a:bodyPr/>
          <a:lstStyle/>
          <a:p>
            <a:pPr algn="l" eaLnBrk="1" hangingPunct="1">
              <a:defRPr/>
            </a:pPr>
            <a:r>
              <a:rPr lang="it-IT" sz="3200" b="1" dirty="0">
                <a:solidFill>
                  <a:srgbClr val="FFFF00"/>
                </a:solidFill>
              </a:rPr>
              <a:t>Elementi di una proposta </a:t>
            </a:r>
            <a:br>
              <a:rPr lang="it-IT" sz="3200" b="1" dirty="0">
                <a:solidFill>
                  <a:srgbClr val="FFFF00"/>
                </a:solidFill>
              </a:rPr>
            </a:br>
            <a:r>
              <a:rPr lang="it-IT" sz="3200" b="1" dirty="0">
                <a:solidFill>
                  <a:srgbClr val="FFFF00"/>
                </a:solidFill>
              </a:rPr>
              <a:t>di successo</a:t>
            </a:r>
            <a:endParaRPr lang="it-IT" sz="3200" dirty="0"/>
          </a:p>
        </p:txBody>
      </p:sp>
      <p:sp>
        <p:nvSpPr>
          <p:cNvPr id="205827" name="Rectangle 3">
            <a:extLst>
              <a:ext uri="{FF2B5EF4-FFF2-40B4-BE49-F238E27FC236}">
                <a16:creationId xmlns:a16="http://schemas.microsoft.com/office/drawing/2014/main" id="{A1D0FA62-1518-27A4-1FC2-DE6150E40670}"/>
              </a:ext>
            </a:extLst>
          </p:cNvPr>
          <p:cNvSpPr>
            <a:spLocks noGrp="1" noChangeArrowheads="1"/>
          </p:cNvSpPr>
          <p:nvPr>
            <p:ph type="body" idx="4294967295"/>
          </p:nvPr>
        </p:nvSpPr>
        <p:spPr/>
        <p:txBody>
          <a:bodyPr/>
          <a:lstStyle/>
          <a:p>
            <a:pPr eaLnBrk="1" hangingPunct="1">
              <a:buFont typeface="Wingdings" panose="05000000000000000000" pitchFamily="2" charset="2"/>
              <a:buNone/>
              <a:defRPr/>
            </a:pPr>
            <a:endParaRPr lang="it-IT" altLang="it-IT" sz="2800"/>
          </a:p>
          <a:p>
            <a:pPr algn="just" eaLnBrk="1" hangingPunct="1">
              <a:defRPr/>
            </a:pPr>
            <a:r>
              <a:rPr lang="it-IT" altLang="it-IT" sz="2800" b="1">
                <a:latin typeface="Comic Sans MS" panose="030F0702030302020204" pitchFamily="66" charset="0"/>
              </a:rPr>
              <a:t>Valutare il progetto correttamente da un punto di vista economico </a:t>
            </a:r>
          </a:p>
          <a:p>
            <a:pPr algn="just" eaLnBrk="1" hangingPunct="1">
              <a:buFont typeface="Wingdings" panose="05000000000000000000" pitchFamily="2" charset="2"/>
              <a:buNone/>
              <a:defRPr/>
            </a:pPr>
            <a:endParaRPr lang="it-IT" altLang="it-IT" sz="1800" b="1">
              <a:latin typeface="Comic Sans MS" panose="030F0702030302020204" pitchFamily="66" charset="0"/>
            </a:endParaRPr>
          </a:p>
          <a:p>
            <a:pPr algn="just" eaLnBrk="1" hangingPunct="1">
              <a:defRPr/>
            </a:pPr>
            <a:r>
              <a:rPr lang="it-IT" altLang="it-IT" sz="2800" b="1">
                <a:latin typeface="Comic Sans MS" panose="030F0702030302020204" pitchFamily="66" charset="0"/>
              </a:rPr>
              <a:t>Ricordare che anche i valutatori conoscono i prezzi di mercato</a:t>
            </a:r>
          </a:p>
          <a:p>
            <a:pPr algn="just" eaLnBrk="1" hangingPunct="1">
              <a:buFont typeface="Wingdings" panose="05000000000000000000" pitchFamily="2" charset="2"/>
              <a:buNone/>
              <a:defRPr/>
            </a:pPr>
            <a:endParaRPr lang="it-IT" altLang="it-IT" sz="1800" b="1">
              <a:latin typeface="Comic Sans MS" panose="030F0702030302020204" pitchFamily="66" charset="0"/>
            </a:endParaRPr>
          </a:p>
          <a:p>
            <a:pPr algn="just" eaLnBrk="1" hangingPunct="1">
              <a:defRPr/>
            </a:pPr>
            <a:r>
              <a:rPr lang="it-IT" altLang="it-IT" sz="2800" b="1">
                <a:latin typeface="Comic Sans MS" panose="030F0702030302020204" pitchFamily="66" charset="0"/>
              </a:rPr>
              <a:t>Chiedere troppo poco dimostra insufficiente esperienza progettuale</a:t>
            </a:r>
            <a:r>
              <a:rPr lang="en-US" altLang="it-IT" sz="2800" b="1">
                <a:latin typeface="Comic Sans MS" panose="030F0702030302020204" pitchFamily="66" charset="0"/>
              </a:rPr>
              <a:t>  </a:t>
            </a:r>
          </a:p>
          <a:p>
            <a:pPr algn="just" eaLnBrk="1" hangingPunct="1">
              <a:defRPr/>
            </a:pPr>
            <a:endParaRPr lang="it-IT" altLang="it-IT" sz="2800"/>
          </a:p>
          <a:p>
            <a:pPr eaLnBrk="1" hangingPunct="1">
              <a:defRPr/>
            </a:pPr>
            <a:endParaRPr lang="it-IT" altLang="it-IT" sz="2800"/>
          </a:p>
        </p:txBody>
      </p:sp>
      <p:pic>
        <p:nvPicPr>
          <p:cNvPr id="2" name="Immagine 1">
            <a:extLst>
              <a:ext uri="{FF2B5EF4-FFF2-40B4-BE49-F238E27FC236}">
                <a16:creationId xmlns:a16="http://schemas.microsoft.com/office/drawing/2014/main" id="{335FA6D3-5F92-D2BF-07A0-B5966A5BD23C}"/>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402500" y="106380"/>
            <a:ext cx="1643679" cy="1124892"/>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6850" name="Rectangle 2">
            <a:extLst>
              <a:ext uri="{FF2B5EF4-FFF2-40B4-BE49-F238E27FC236}">
                <a16:creationId xmlns:a16="http://schemas.microsoft.com/office/drawing/2014/main" id="{3B933D92-A7D0-39CF-61F7-AA677FF3B26C}"/>
              </a:ext>
            </a:extLst>
          </p:cNvPr>
          <p:cNvSpPr>
            <a:spLocks noGrp="1" noChangeArrowheads="1"/>
          </p:cNvSpPr>
          <p:nvPr>
            <p:ph type="title" idx="4294967295"/>
          </p:nvPr>
        </p:nvSpPr>
        <p:spPr>
          <a:xfrm>
            <a:off x="457200" y="277813"/>
            <a:ext cx="5426015" cy="1139825"/>
          </a:xfrm>
        </p:spPr>
        <p:txBody>
          <a:bodyPr/>
          <a:lstStyle/>
          <a:p>
            <a:pPr algn="l" eaLnBrk="1" hangingPunct="1">
              <a:defRPr/>
            </a:pPr>
            <a:r>
              <a:rPr lang="it-IT" sz="3200" b="1" dirty="0">
                <a:solidFill>
                  <a:srgbClr val="FFFF00"/>
                </a:solidFill>
              </a:rPr>
              <a:t>Elementi di una proposta </a:t>
            </a:r>
            <a:br>
              <a:rPr lang="it-IT" sz="3200" b="1" dirty="0">
                <a:solidFill>
                  <a:srgbClr val="FFFF00"/>
                </a:solidFill>
              </a:rPr>
            </a:br>
            <a:r>
              <a:rPr lang="it-IT" sz="3200" b="1" dirty="0">
                <a:solidFill>
                  <a:srgbClr val="FFFF00"/>
                </a:solidFill>
              </a:rPr>
              <a:t>di successo</a:t>
            </a:r>
            <a:endParaRPr lang="it-IT" sz="3200" dirty="0"/>
          </a:p>
        </p:txBody>
      </p:sp>
      <p:sp>
        <p:nvSpPr>
          <p:cNvPr id="206851" name="Rectangle 3">
            <a:extLst>
              <a:ext uri="{FF2B5EF4-FFF2-40B4-BE49-F238E27FC236}">
                <a16:creationId xmlns:a16="http://schemas.microsoft.com/office/drawing/2014/main" id="{04BD7F8C-04AB-162F-F361-4F5D8B1C99C9}"/>
              </a:ext>
            </a:extLst>
          </p:cNvPr>
          <p:cNvSpPr>
            <a:spLocks noGrp="1" noChangeArrowheads="1"/>
          </p:cNvSpPr>
          <p:nvPr>
            <p:ph type="body" idx="4294967295"/>
          </p:nvPr>
        </p:nvSpPr>
        <p:spPr/>
        <p:txBody>
          <a:bodyPr/>
          <a:lstStyle/>
          <a:p>
            <a:pPr eaLnBrk="1" hangingPunct="1">
              <a:defRPr/>
            </a:pPr>
            <a:endParaRPr lang="it-IT" altLang="it-IT" sz="2800" b="1">
              <a:latin typeface="Comic Sans MS" panose="030F0702030302020204" pitchFamily="66" charset="0"/>
            </a:endParaRPr>
          </a:p>
          <a:p>
            <a:pPr algn="just" eaLnBrk="1" hangingPunct="1">
              <a:defRPr/>
            </a:pPr>
            <a:r>
              <a:rPr lang="it-IT" altLang="it-IT" sz="2800" b="1">
                <a:latin typeface="Comic Sans MS" panose="030F0702030302020204" pitchFamily="66" charset="0"/>
              </a:rPr>
              <a:t>Definire con chiarezza la tempistica collegandola alle voci di spesa del budget</a:t>
            </a:r>
          </a:p>
          <a:p>
            <a:pPr algn="just" eaLnBrk="1" hangingPunct="1">
              <a:buFont typeface="Wingdings" panose="05000000000000000000" pitchFamily="2" charset="2"/>
              <a:buNone/>
              <a:defRPr/>
            </a:pPr>
            <a:endParaRPr lang="it-IT" altLang="it-IT" sz="1800" b="1">
              <a:latin typeface="Comic Sans MS" panose="030F0702030302020204" pitchFamily="66" charset="0"/>
            </a:endParaRPr>
          </a:p>
          <a:p>
            <a:pPr algn="just" eaLnBrk="1" hangingPunct="1">
              <a:defRPr/>
            </a:pPr>
            <a:r>
              <a:rPr lang="it-IT" altLang="it-IT" sz="2800" b="1">
                <a:latin typeface="Comic Sans MS" panose="030F0702030302020204" pitchFamily="66" charset="0"/>
              </a:rPr>
              <a:t>Non inserire mai troppe attività in un unico pacchetto di lavoro</a:t>
            </a:r>
          </a:p>
          <a:p>
            <a:pPr algn="just" eaLnBrk="1" hangingPunct="1">
              <a:buFont typeface="Wingdings" panose="05000000000000000000" pitchFamily="2" charset="2"/>
              <a:buNone/>
              <a:defRPr/>
            </a:pPr>
            <a:endParaRPr lang="it-IT" altLang="it-IT" sz="1800" b="1">
              <a:latin typeface="Comic Sans MS" panose="030F0702030302020204" pitchFamily="66" charset="0"/>
            </a:endParaRPr>
          </a:p>
          <a:p>
            <a:pPr algn="just" eaLnBrk="1" hangingPunct="1">
              <a:defRPr/>
            </a:pPr>
            <a:r>
              <a:rPr lang="it-IT" altLang="it-IT" sz="2800" b="1">
                <a:latin typeface="Comic Sans MS" panose="030F0702030302020204" pitchFamily="66" charset="0"/>
              </a:rPr>
              <a:t>Chiarire il ruolo di ciascun partner</a:t>
            </a:r>
          </a:p>
        </p:txBody>
      </p:sp>
      <p:pic>
        <p:nvPicPr>
          <p:cNvPr id="2" name="Immagine 1">
            <a:extLst>
              <a:ext uri="{FF2B5EF4-FFF2-40B4-BE49-F238E27FC236}">
                <a16:creationId xmlns:a16="http://schemas.microsoft.com/office/drawing/2014/main" id="{67547699-902D-27D4-B76C-8C0A4CE033DB}"/>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402500" y="106380"/>
            <a:ext cx="1643679" cy="112489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Rectangle 6">
            <a:extLst>
              <a:ext uri="{FF2B5EF4-FFF2-40B4-BE49-F238E27FC236}">
                <a16:creationId xmlns:a16="http://schemas.microsoft.com/office/drawing/2014/main" id="{AC90D569-67AE-97C2-AB3B-373A6C673E66}"/>
              </a:ext>
            </a:extLst>
          </p:cNvPr>
          <p:cNvSpPr>
            <a:spLocks noChangeArrowheads="1"/>
          </p:cNvSpPr>
          <p:nvPr/>
        </p:nvSpPr>
        <p:spPr bwMode="auto">
          <a:xfrm>
            <a:off x="685800" y="1196975"/>
            <a:ext cx="7772400"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it-IT" altLang="it-IT" sz="2200" b="1"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rPr>
              <a:t>Ripartiamo dall’importanza di un buon partenariato.</a:t>
            </a:r>
          </a:p>
          <a:p>
            <a:pPr marL="0" marR="0" lvl="0" indent="0" algn="just" defTabSz="914400" rtl="0" eaLnBrk="0" fontAlgn="base" latinLnBrk="0" hangingPunct="0">
              <a:lnSpc>
                <a:spcPct val="100000"/>
              </a:lnSpc>
              <a:spcBef>
                <a:spcPct val="0"/>
              </a:spcBef>
              <a:spcAft>
                <a:spcPct val="0"/>
              </a:spcAft>
              <a:buClrTx/>
              <a:buSzTx/>
              <a:buFontTx/>
              <a:buNone/>
              <a:tabLst/>
              <a:defRPr/>
            </a:pPr>
            <a:endParaRPr lang="it-IT" altLang="it-IT" sz="2200" b="1" dirty="0">
              <a:solidFill>
                <a:srgbClr val="FFFFFF"/>
              </a:solidFill>
              <a:latin typeface="Comic Sans MS" panose="030F0702030302020204" pitchFamily="66" charset="0"/>
            </a:endParaRP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it-IT" altLang="it-IT" sz="2200" b="1"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rPr>
              <a:t>Premessa</a:t>
            </a:r>
            <a:r>
              <a:rPr kumimoji="0" lang="it-IT" altLang="it-IT" sz="2200" b="0"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rPr>
              <a:t>: </a:t>
            </a: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it-IT" altLang="it-IT" sz="800" b="0"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endParaRP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it-IT" altLang="it-IT" sz="2200" b="0"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rPr>
              <a:t>Accade spesso che il timore di non trovare partner in proposte di progetto sia il principale ostacolo alla partecipazione a bandi di gara a gestione diretta.</a:t>
            </a:r>
          </a:p>
          <a:p>
            <a:pPr marL="0" marR="0" lvl="0" indent="0" algn="just" defTabSz="914400" rtl="0" eaLnBrk="0" fontAlgn="base" latinLnBrk="0" hangingPunct="0">
              <a:lnSpc>
                <a:spcPct val="100000"/>
              </a:lnSpc>
              <a:spcBef>
                <a:spcPct val="0"/>
              </a:spcBef>
              <a:spcAft>
                <a:spcPct val="0"/>
              </a:spcAft>
              <a:buClrTx/>
              <a:buSzTx/>
              <a:buFontTx/>
              <a:buNone/>
              <a:tabLst/>
              <a:defRPr/>
            </a:pPr>
            <a:br>
              <a:rPr kumimoji="0" lang="it-IT" altLang="it-IT" sz="2200" b="0"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rPr>
            </a:br>
            <a:r>
              <a:rPr kumimoji="0" lang="it-IT" altLang="it-IT" sz="1800" b="0"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rPr>
              <a:t>Un primo elemento indispensabile per un corretto approccio è avere una persona del proprio gruppo di lavoro che parli correttamente l’inglese per facilitare le comunicazioni. </a:t>
            </a: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it-IT" altLang="it-IT" sz="1800" b="0"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endParaRP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it-IT" altLang="it-IT" sz="1800" b="0"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rPr>
              <a:t>Come già detto, i progetti possono essere presentati in qualsiasi lingua comunitaria (non tutti però, ad esempio i programmi di ricerca possono essere presentati solo in inglese), ma è altrettanto vero che il 90% dei partner che possono essere contattati in Europa parlano l’inglese come lingua veicolare e i rapporti di buon partenariato passano anche per la </a:t>
            </a:r>
            <a:r>
              <a:rPr kumimoji="0" lang="it-IT" altLang="it-IT" sz="1800" b="0" i="0" u="none" strike="noStrike" kern="1200" cap="none" spc="0" normalizeH="0" baseline="0" noProof="0" dirty="0">
                <a:ln>
                  <a:noFill/>
                </a:ln>
                <a:solidFill>
                  <a:srgbClr val="FFFF00"/>
                </a:solidFill>
                <a:effectLst/>
                <a:uLnTx/>
                <a:uFillTx/>
                <a:latin typeface="Comic Sans MS" panose="030F0702030302020204" pitchFamily="66" charset="0"/>
                <a:ea typeface="+mn-ea"/>
                <a:cs typeface="+mn-cs"/>
              </a:rPr>
              <a:t>capacità di comprendersi direttamente e a livello personale.</a:t>
            </a:r>
          </a:p>
        </p:txBody>
      </p:sp>
      <p:pic>
        <p:nvPicPr>
          <p:cNvPr id="2" name="Immagine 1">
            <a:extLst>
              <a:ext uri="{FF2B5EF4-FFF2-40B4-BE49-F238E27FC236}">
                <a16:creationId xmlns:a16="http://schemas.microsoft.com/office/drawing/2014/main" id="{BC89C2DE-DCD2-EA27-FB37-5A0079C1345C}"/>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402500" y="106380"/>
            <a:ext cx="1643679" cy="1124892"/>
          </a:xfrm>
          <a:prstGeom prst="rect">
            <a:avLst/>
          </a:prstGeom>
        </p:spPr>
      </p:pic>
      <p:sp>
        <p:nvSpPr>
          <p:cNvPr id="6" name="CasellaDiTesto 5">
            <a:extLst>
              <a:ext uri="{FF2B5EF4-FFF2-40B4-BE49-F238E27FC236}">
                <a16:creationId xmlns:a16="http://schemas.microsoft.com/office/drawing/2014/main" id="{58553C54-966F-82F3-0231-41F9A694FD81}"/>
              </a:ext>
            </a:extLst>
          </p:cNvPr>
          <p:cNvSpPr txBox="1"/>
          <p:nvPr/>
        </p:nvSpPr>
        <p:spPr>
          <a:xfrm>
            <a:off x="685800" y="336430"/>
            <a:ext cx="6396487" cy="76944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4400" b="1" i="0" u="none" strike="noStrike" kern="0" cap="none" spc="0" normalizeH="0" baseline="0" noProof="0" dirty="0">
                <a:ln>
                  <a:noFill/>
                </a:ln>
                <a:solidFill>
                  <a:srgbClr val="FFFF00"/>
                </a:solidFill>
                <a:effectLst>
                  <a:outerShdw blurRad="38100" dist="38100" dir="2700000" algn="tl">
                    <a:srgbClr val="000000"/>
                  </a:outerShdw>
                </a:effectLst>
                <a:uLnTx/>
                <a:uFillTx/>
                <a:latin typeface="Arial"/>
                <a:ea typeface="+mn-ea"/>
                <a:cs typeface="+mn-cs"/>
              </a:rPr>
              <a:t>Il Partenariato</a:t>
            </a:r>
            <a:endParaRPr kumimoji="0" lang="it-IT" sz="1800" b="0" i="0" u="none" strike="noStrike" kern="1200" cap="none" spc="0" normalizeH="0" baseline="0" noProof="0" dirty="0">
              <a:ln>
                <a:noFill/>
              </a:ln>
              <a:solidFill>
                <a:prstClr val="black"/>
              </a:solidFill>
              <a:effectLst/>
              <a:uLnTx/>
              <a:uFillTx/>
              <a:latin typeface="Times New Roman"/>
              <a:ea typeface="+mn-ea"/>
              <a:cs typeface="+mn-cs"/>
            </a:endParaRPr>
          </a:p>
        </p:txBody>
      </p:sp>
    </p:spTree>
    <p:extLst>
      <p:ext uri="{BB962C8B-B14F-4D97-AF65-F5344CB8AC3E}">
        <p14:creationId xmlns:p14="http://schemas.microsoft.com/office/powerpoint/2010/main" val="27153272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7874" name="Rectangle 2">
            <a:extLst>
              <a:ext uri="{FF2B5EF4-FFF2-40B4-BE49-F238E27FC236}">
                <a16:creationId xmlns:a16="http://schemas.microsoft.com/office/drawing/2014/main" id="{89D25D82-AC9E-5403-BABB-F5F05FC20206}"/>
              </a:ext>
            </a:extLst>
          </p:cNvPr>
          <p:cNvSpPr>
            <a:spLocks noGrp="1" noChangeArrowheads="1"/>
          </p:cNvSpPr>
          <p:nvPr>
            <p:ph type="title" idx="4294967295"/>
          </p:nvPr>
        </p:nvSpPr>
        <p:spPr>
          <a:xfrm>
            <a:off x="457200" y="277813"/>
            <a:ext cx="5408762" cy="1139825"/>
          </a:xfrm>
        </p:spPr>
        <p:txBody>
          <a:bodyPr/>
          <a:lstStyle/>
          <a:p>
            <a:pPr algn="l" eaLnBrk="1" hangingPunct="1">
              <a:defRPr/>
            </a:pPr>
            <a:r>
              <a:rPr lang="it-IT" sz="3200" b="1" dirty="0">
                <a:solidFill>
                  <a:srgbClr val="FFFF00"/>
                </a:solidFill>
              </a:rPr>
              <a:t>Elementi di una proposta </a:t>
            </a:r>
            <a:br>
              <a:rPr lang="it-IT" sz="3200" b="1" dirty="0">
                <a:solidFill>
                  <a:srgbClr val="FFFF00"/>
                </a:solidFill>
              </a:rPr>
            </a:br>
            <a:r>
              <a:rPr lang="it-IT" sz="3200" b="1" dirty="0">
                <a:solidFill>
                  <a:srgbClr val="FFFF00"/>
                </a:solidFill>
              </a:rPr>
              <a:t>di successo</a:t>
            </a:r>
            <a:endParaRPr lang="it-IT" sz="3200" dirty="0"/>
          </a:p>
        </p:txBody>
      </p:sp>
      <p:sp>
        <p:nvSpPr>
          <p:cNvPr id="207875" name="Rectangle 3">
            <a:extLst>
              <a:ext uri="{FF2B5EF4-FFF2-40B4-BE49-F238E27FC236}">
                <a16:creationId xmlns:a16="http://schemas.microsoft.com/office/drawing/2014/main" id="{D43B38CC-1BB8-BB6A-68CE-89C261D03ECF}"/>
              </a:ext>
            </a:extLst>
          </p:cNvPr>
          <p:cNvSpPr>
            <a:spLocks noGrp="1" noChangeArrowheads="1"/>
          </p:cNvSpPr>
          <p:nvPr>
            <p:ph type="body" idx="4294967295"/>
          </p:nvPr>
        </p:nvSpPr>
        <p:spPr/>
        <p:txBody>
          <a:bodyPr/>
          <a:lstStyle/>
          <a:p>
            <a:pPr eaLnBrk="1" hangingPunct="1">
              <a:lnSpc>
                <a:spcPct val="80000"/>
              </a:lnSpc>
              <a:defRPr/>
            </a:pPr>
            <a:endParaRPr lang="it-IT" altLang="it-IT" sz="2400" b="1">
              <a:latin typeface="Comic Sans MS" panose="030F0702030302020204" pitchFamily="66" charset="0"/>
            </a:endParaRPr>
          </a:p>
          <a:p>
            <a:pPr algn="just" eaLnBrk="1" hangingPunct="1">
              <a:lnSpc>
                <a:spcPct val="80000"/>
              </a:lnSpc>
              <a:defRPr/>
            </a:pPr>
            <a:r>
              <a:rPr lang="it-IT" altLang="it-IT" sz="2400" b="1">
                <a:latin typeface="Comic Sans MS" panose="030F0702030302020204" pitchFamily="66" charset="0"/>
              </a:rPr>
              <a:t>Descrivere i metodi di autovalutazione adottati per la proposta</a:t>
            </a:r>
          </a:p>
          <a:p>
            <a:pPr algn="just" eaLnBrk="1" hangingPunct="1">
              <a:lnSpc>
                <a:spcPct val="80000"/>
              </a:lnSpc>
              <a:buFont typeface="Wingdings" panose="05000000000000000000" pitchFamily="2" charset="2"/>
              <a:buNone/>
              <a:defRPr/>
            </a:pPr>
            <a:endParaRPr lang="it-IT" altLang="it-IT" sz="2400" b="1">
              <a:latin typeface="Comic Sans MS" panose="030F0702030302020204" pitchFamily="66" charset="0"/>
            </a:endParaRPr>
          </a:p>
          <a:p>
            <a:pPr algn="just" eaLnBrk="1" hangingPunct="1">
              <a:lnSpc>
                <a:spcPct val="80000"/>
              </a:lnSpc>
              <a:defRPr/>
            </a:pPr>
            <a:r>
              <a:rPr lang="it-IT" altLang="it-IT" sz="2400" b="1">
                <a:latin typeface="Comic Sans MS" panose="030F0702030302020204" pitchFamily="66" charset="0"/>
              </a:rPr>
              <a:t>Chiarire la proporzione fra le attività completamente transnazionali e quelle gestite dai singoli partner</a:t>
            </a:r>
          </a:p>
          <a:p>
            <a:pPr algn="just" eaLnBrk="1" hangingPunct="1">
              <a:lnSpc>
                <a:spcPct val="80000"/>
              </a:lnSpc>
              <a:buFont typeface="Wingdings" panose="05000000000000000000" pitchFamily="2" charset="2"/>
              <a:buNone/>
              <a:defRPr/>
            </a:pPr>
            <a:endParaRPr lang="it-IT" altLang="it-IT" sz="2400" b="1">
              <a:latin typeface="Comic Sans MS" panose="030F0702030302020204" pitchFamily="66" charset="0"/>
            </a:endParaRPr>
          </a:p>
          <a:p>
            <a:pPr algn="just" eaLnBrk="1" hangingPunct="1">
              <a:lnSpc>
                <a:spcPct val="80000"/>
              </a:lnSpc>
              <a:defRPr/>
            </a:pPr>
            <a:r>
              <a:rPr lang="it-IT" altLang="it-IT" sz="2400" b="1">
                <a:latin typeface="Comic Sans MS" panose="030F0702030302020204" pitchFamily="66" charset="0"/>
              </a:rPr>
              <a:t>Descrivere i metodi che adotterete in caso siano necessari per aggiornare le procedure in corso d’opera </a:t>
            </a:r>
          </a:p>
          <a:p>
            <a:pPr algn="just" eaLnBrk="1" hangingPunct="1">
              <a:lnSpc>
                <a:spcPct val="80000"/>
              </a:lnSpc>
              <a:defRPr/>
            </a:pPr>
            <a:endParaRPr lang="it-IT" altLang="it-IT" sz="2400" b="1">
              <a:latin typeface="Comic Sans MS" panose="030F0702030302020204" pitchFamily="66" charset="0"/>
            </a:endParaRPr>
          </a:p>
          <a:p>
            <a:pPr algn="just" eaLnBrk="1" hangingPunct="1">
              <a:lnSpc>
                <a:spcPct val="80000"/>
              </a:lnSpc>
              <a:defRPr/>
            </a:pPr>
            <a:r>
              <a:rPr lang="it-IT" altLang="it-IT" sz="2400" b="1">
                <a:latin typeface="Comic Sans MS" panose="030F0702030302020204" pitchFamily="66" charset="0"/>
              </a:rPr>
              <a:t>Ricordare di non esagerare con le attività di tipo “strutturale”</a:t>
            </a:r>
          </a:p>
        </p:txBody>
      </p:sp>
      <p:pic>
        <p:nvPicPr>
          <p:cNvPr id="2" name="Immagine 1">
            <a:extLst>
              <a:ext uri="{FF2B5EF4-FFF2-40B4-BE49-F238E27FC236}">
                <a16:creationId xmlns:a16="http://schemas.microsoft.com/office/drawing/2014/main" id="{7C545A19-4A8C-6FBD-B5C6-10F2CEB66FE4}"/>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402500" y="106380"/>
            <a:ext cx="1643679" cy="1124892"/>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8898" name="Rectangle 2">
            <a:extLst>
              <a:ext uri="{FF2B5EF4-FFF2-40B4-BE49-F238E27FC236}">
                <a16:creationId xmlns:a16="http://schemas.microsoft.com/office/drawing/2014/main" id="{8F83B23A-D1CA-A3D4-BA10-DD430431F1DB}"/>
              </a:ext>
            </a:extLst>
          </p:cNvPr>
          <p:cNvSpPr>
            <a:spLocks noGrp="1" noChangeArrowheads="1"/>
          </p:cNvSpPr>
          <p:nvPr>
            <p:ph type="title" idx="4294967295"/>
          </p:nvPr>
        </p:nvSpPr>
        <p:spPr>
          <a:xfrm>
            <a:off x="457200" y="277813"/>
            <a:ext cx="5486400" cy="1139825"/>
          </a:xfrm>
        </p:spPr>
        <p:txBody>
          <a:bodyPr/>
          <a:lstStyle/>
          <a:p>
            <a:pPr algn="l" eaLnBrk="1" hangingPunct="1">
              <a:defRPr/>
            </a:pPr>
            <a:r>
              <a:rPr lang="it-IT" sz="3200" b="1" dirty="0">
                <a:solidFill>
                  <a:srgbClr val="FFFF00"/>
                </a:solidFill>
              </a:rPr>
              <a:t>Elementi di una proposta </a:t>
            </a:r>
            <a:br>
              <a:rPr lang="it-IT" sz="3200" b="1" dirty="0">
                <a:solidFill>
                  <a:srgbClr val="FFFF00"/>
                </a:solidFill>
              </a:rPr>
            </a:br>
            <a:r>
              <a:rPr lang="it-IT" sz="3200" b="1" dirty="0">
                <a:solidFill>
                  <a:srgbClr val="FFFF00"/>
                </a:solidFill>
              </a:rPr>
              <a:t>di successo</a:t>
            </a:r>
            <a:endParaRPr lang="it-IT" sz="3200" dirty="0"/>
          </a:p>
        </p:txBody>
      </p:sp>
      <p:sp>
        <p:nvSpPr>
          <p:cNvPr id="208899" name="Rectangle 3">
            <a:extLst>
              <a:ext uri="{FF2B5EF4-FFF2-40B4-BE49-F238E27FC236}">
                <a16:creationId xmlns:a16="http://schemas.microsoft.com/office/drawing/2014/main" id="{5402C09A-ABD2-603F-2C87-FE626CE440FD}"/>
              </a:ext>
            </a:extLst>
          </p:cNvPr>
          <p:cNvSpPr>
            <a:spLocks noGrp="1" noChangeArrowheads="1"/>
          </p:cNvSpPr>
          <p:nvPr>
            <p:ph type="body" idx="4294967295"/>
          </p:nvPr>
        </p:nvSpPr>
        <p:spPr/>
        <p:txBody>
          <a:bodyPr/>
          <a:lstStyle/>
          <a:p>
            <a:pPr eaLnBrk="1" hangingPunct="1">
              <a:lnSpc>
                <a:spcPct val="90000"/>
              </a:lnSpc>
              <a:buFont typeface="Wingdings" panose="05000000000000000000" pitchFamily="2" charset="2"/>
              <a:buNone/>
              <a:defRPr/>
            </a:pPr>
            <a:endParaRPr lang="en-US" altLang="it-IT" sz="2400" b="1" dirty="0">
              <a:latin typeface="Comic Sans MS" panose="030F0702030302020204" pitchFamily="66" charset="0"/>
            </a:endParaRPr>
          </a:p>
          <a:p>
            <a:pPr algn="just" eaLnBrk="1" hangingPunct="1">
              <a:lnSpc>
                <a:spcPct val="90000"/>
              </a:lnSpc>
              <a:defRPr/>
            </a:pPr>
            <a:r>
              <a:rPr lang="it-IT" altLang="it-IT" sz="2400" b="1" dirty="0">
                <a:latin typeface="Comic Sans MS" panose="030F0702030302020204" pitchFamily="66" charset="0"/>
              </a:rPr>
              <a:t>Esemplificare al massimo le strategie di comunicazione del progetto, i target group e l’impatto sul pubblico</a:t>
            </a:r>
          </a:p>
          <a:p>
            <a:pPr algn="just" eaLnBrk="1" hangingPunct="1">
              <a:lnSpc>
                <a:spcPct val="90000"/>
              </a:lnSpc>
              <a:defRPr/>
            </a:pPr>
            <a:endParaRPr lang="it-IT" altLang="it-IT" sz="2400" b="1" dirty="0">
              <a:latin typeface="Comic Sans MS" panose="030F0702030302020204" pitchFamily="66" charset="0"/>
            </a:endParaRPr>
          </a:p>
          <a:p>
            <a:pPr algn="just" eaLnBrk="1" hangingPunct="1">
              <a:lnSpc>
                <a:spcPct val="90000"/>
              </a:lnSpc>
              <a:defRPr/>
            </a:pPr>
            <a:r>
              <a:rPr lang="it-IT" altLang="it-IT" sz="2400" b="1" dirty="0">
                <a:latin typeface="Comic Sans MS" panose="030F0702030302020204" pitchFamily="66" charset="0"/>
              </a:rPr>
              <a:t>La </a:t>
            </a:r>
            <a:r>
              <a:rPr lang="it-IT" altLang="it-IT" sz="2400" b="1" dirty="0">
                <a:solidFill>
                  <a:srgbClr val="FFFF00"/>
                </a:solidFill>
                <a:latin typeface="Comic Sans MS" panose="030F0702030302020204" pitchFamily="66" charset="0"/>
              </a:rPr>
              <a:t>“</a:t>
            </a:r>
            <a:r>
              <a:rPr lang="it-IT" altLang="it-IT" sz="2400" b="1" i="1" dirty="0" err="1">
                <a:solidFill>
                  <a:srgbClr val="FFFF00"/>
                </a:solidFill>
                <a:latin typeface="Comic Sans MS" panose="030F0702030302020204" pitchFamily="66" charset="0"/>
              </a:rPr>
              <a:t>dissemination</a:t>
            </a:r>
            <a:r>
              <a:rPr lang="it-IT" altLang="it-IT" sz="2400" b="1" i="1" dirty="0">
                <a:solidFill>
                  <a:srgbClr val="FFFF00"/>
                </a:solidFill>
                <a:latin typeface="Comic Sans MS" panose="030F0702030302020204" pitchFamily="66" charset="0"/>
              </a:rPr>
              <a:t>”</a:t>
            </a:r>
            <a:r>
              <a:rPr lang="it-IT" altLang="it-IT" sz="2400" b="1" dirty="0">
                <a:solidFill>
                  <a:srgbClr val="FFFF00"/>
                </a:solidFill>
                <a:latin typeface="Comic Sans MS" panose="030F0702030302020204" pitchFamily="66" charset="0"/>
              </a:rPr>
              <a:t> </a:t>
            </a:r>
            <a:r>
              <a:rPr lang="it-IT" altLang="it-IT" sz="2400" b="1" dirty="0">
                <a:latin typeface="Comic Sans MS" panose="030F0702030302020204" pitchFamily="66" charset="0"/>
              </a:rPr>
              <a:t>del progetto può prevedere la partecipazione a fiere specializzate, grandi eventi, conferenze tematiche </a:t>
            </a:r>
          </a:p>
          <a:p>
            <a:pPr algn="just" eaLnBrk="1" hangingPunct="1">
              <a:lnSpc>
                <a:spcPct val="90000"/>
              </a:lnSpc>
              <a:defRPr/>
            </a:pPr>
            <a:endParaRPr lang="it-IT" altLang="it-IT" sz="2400" b="1" dirty="0">
              <a:latin typeface="Comic Sans MS" panose="030F0702030302020204" pitchFamily="66" charset="0"/>
            </a:endParaRPr>
          </a:p>
          <a:p>
            <a:pPr algn="just" eaLnBrk="1" hangingPunct="1">
              <a:lnSpc>
                <a:spcPct val="90000"/>
              </a:lnSpc>
              <a:defRPr/>
            </a:pPr>
            <a:r>
              <a:rPr lang="it-IT" altLang="it-IT" sz="2400" b="1" dirty="0">
                <a:latin typeface="Comic Sans MS" panose="030F0702030302020204" pitchFamily="66" charset="0"/>
              </a:rPr>
              <a:t> La </a:t>
            </a:r>
            <a:r>
              <a:rPr lang="it-IT" altLang="it-IT" sz="2400" b="1" dirty="0">
                <a:solidFill>
                  <a:srgbClr val="FFFF00"/>
                </a:solidFill>
                <a:latin typeface="Comic Sans MS" panose="030F0702030302020204" pitchFamily="66" charset="0"/>
              </a:rPr>
              <a:t>“</a:t>
            </a:r>
            <a:r>
              <a:rPr lang="it-IT" altLang="it-IT" sz="2400" b="1" i="1" dirty="0" err="1">
                <a:solidFill>
                  <a:srgbClr val="FFFF00"/>
                </a:solidFill>
                <a:latin typeface="Comic Sans MS" panose="030F0702030302020204" pitchFamily="66" charset="0"/>
              </a:rPr>
              <a:t>dissemination</a:t>
            </a:r>
            <a:r>
              <a:rPr lang="it-IT" altLang="it-IT" sz="2400" b="1" i="1" dirty="0">
                <a:solidFill>
                  <a:srgbClr val="FFFF00"/>
                </a:solidFill>
                <a:latin typeface="Comic Sans MS" panose="030F0702030302020204" pitchFamily="66" charset="0"/>
              </a:rPr>
              <a:t>”</a:t>
            </a:r>
            <a:r>
              <a:rPr lang="it-IT" altLang="it-IT" sz="2400" b="1" dirty="0">
                <a:solidFill>
                  <a:srgbClr val="FFFF00"/>
                </a:solidFill>
                <a:latin typeface="Comic Sans MS" panose="030F0702030302020204" pitchFamily="66" charset="0"/>
              </a:rPr>
              <a:t> </a:t>
            </a:r>
            <a:r>
              <a:rPr lang="it-IT" altLang="it-IT" sz="2400" b="1" dirty="0">
                <a:latin typeface="Comic Sans MS" panose="030F0702030302020204" pitchFamily="66" charset="0"/>
              </a:rPr>
              <a:t>deve essere lo strumento per valutare l’impatto di progetto</a:t>
            </a:r>
          </a:p>
        </p:txBody>
      </p:sp>
      <p:pic>
        <p:nvPicPr>
          <p:cNvPr id="2" name="Immagine 1">
            <a:extLst>
              <a:ext uri="{FF2B5EF4-FFF2-40B4-BE49-F238E27FC236}">
                <a16:creationId xmlns:a16="http://schemas.microsoft.com/office/drawing/2014/main" id="{27142CBB-37A3-69BA-A4C7-4C759CDE2F4A}"/>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402500" y="106380"/>
            <a:ext cx="1643679" cy="1124892"/>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9922" name="Rectangle 2">
            <a:extLst>
              <a:ext uri="{FF2B5EF4-FFF2-40B4-BE49-F238E27FC236}">
                <a16:creationId xmlns:a16="http://schemas.microsoft.com/office/drawing/2014/main" id="{C6A96E24-47C8-5C56-B644-F88CCC913D68}"/>
              </a:ext>
            </a:extLst>
          </p:cNvPr>
          <p:cNvSpPr>
            <a:spLocks noGrp="1" noChangeArrowheads="1"/>
          </p:cNvSpPr>
          <p:nvPr>
            <p:ph type="title" idx="4294967295"/>
          </p:nvPr>
        </p:nvSpPr>
        <p:spPr>
          <a:xfrm>
            <a:off x="457200" y="277813"/>
            <a:ext cx="5400136" cy="1139825"/>
          </a:xfrm>
        </p:spPr>
        <p:txBody>
          <a:bodyPr/>
          <a:lstStyle/>
          <a:p>
            <a:pPr algn="l" eaLnBrk="1" hangingPunct="1">
              <a:defRPr/>
            </a:pPr>
            <a:r>
              <a:rPr lang="it-IT" sz="3200" b="1" dirty="0">
                <a:solidFill>
                  <a:srgbClr val="FFFF00"/>
                </a:solidFill>
              </a:rPr>
              <a:t>Elementi di una proposta </a:t>
            </a:r>
            <a:br>
              <a:rPr lang="it-IT" sz="3200" b="1" dirty="0">
                <a:solidFill>
                  <a:srgbClr val="FFFF00"/>
                </a:solidFill>
              </a:rPr>
            </a:br>
            <a:r>
              <a:rPr lang="it-IT" sz="3200" b="1" dirty="0">
                <a:solidFill>
                  <a:srgbClr val="FFFF00"/>
                </a:solidFill>
              </a:rPr>
              <a:t>di successo</a:t>
            </a:r>
            <a:endParaRPr lang="it-IT" sz="3200" dirty="0"/>
          </a:p>
        </p:txBody>
      </p:sp>
      <p:sp>
        <p:nvSpPr>
          <p:cNvPr id="209923" name="Rectangle 3">
            <a:extLst>
              <a:ext uri="{FF2B5EF4-FFF2-40B4-BE49-F238E27FC236}">
                <a16:creationId xmlns:a16="http://schemas.microsoft.com/office/drawing/2014/main" id="{8F464656-8335-8055-3ECC-CEC0D68293BB}"/>
              </a:ext>
            </a:extLst>
          </p:cNvPr>
          <p:cNvSpPr>
            <a:spLocks noGrp="1" noChangeArrowheads="1"/>
          </p:cNvSpPr>
          <p:nvPr>
            <p:ph type="body" idx="4294967295"/>
          </p:nvPr>
        </p:nvSpPr>
        <p:spPr/>
        <p:txBody>
          <a:bodyPr/>
          <a:lstStyle/>
          <a:p>
            <a:pPr eaLnBrk="1" hangingPunct="1">
              <a:lnSpc>
                <a:spcPct val="80000"/>
              </a:lnSpc>
              <a:defRPr/>
            </a:pPr>
            <a:endParaRPr lang="it-IT" altLang="it-IT" sz="2400" dirty="0"/>
          </a:p>
          <a:p>
            <a:pPr eaLnBrk="1" hangingPunct="1">
              <a:lnSpc>
                <a:spcPct val="80000"/>
              </a:lnSpc>
              <a:defRPr/>
            </a:pPr>
            <a:endParaRPr lang="it-IT" altLang="it-IT" sz="2400" dirty="0">
              <a:latin typeface="Comic Sans MS" panose="030F0702030302020204" pitchFamily="66" charset="0"/>
            </a:endParaRPr>
          </a:p>
          <a:p>
            <a:pPr algn="just" eaLnBrk="1" hangingPunct="1">
              <a:lnSpc>
                <a:spcPct val="80000"/>
              </a:lnSpc>
              <a:defRPr/>
            </a:pPr>
            <a:r>
              <a:rPr lang="it-IT" altLang="it-IT" sz="2800" dirty="0">
                <a:latin typeface="Comic Sans MS" panose="030F0702030302020204" pitchFamily="66" charset="0"/>
              </a:rPr>
              <a:t>Ricordare che i progetti devono avere una “vita” che va da 1 a 3 anni</a:t>
            </a:r>
          </a:p>
          <a:p>
            <a:pPr algn="just" eaLnBrk="1" hangingPunct="1">
              <a:lnSpc>
                <a:spcPct val="80000"/>
              </a:lnSpc>
              <a:buFont typeface="Wingdings" panose="05000000000000000000" pitchFamily="2" charset="2"/>
              <a:buNone/>
              <a:defRPr/>
            </a:pPr>
            <a:endParaRPr lang="it-IT" altLang="it-IT" sz="2800" b="1" dirty="0">
              <a:latin typeface="Comic Sans MS" panose="030F0702030302020204" pitchFamily="66" charset="0"/>
            </a:endParaRPr>
          </a:p>
          <a:p>
            <a:pPr algn="just" eaLnBrk="1" hangingPunct="1">
              <a:lnSpc>
                <a:spcPct val="80000"/>
              </a:lnSpc>
              <a:defRPr/>
            </a:pPr>
            <a:r>
              <a:rPr lang="it-IT" altLang="it-IT" sz="2800" dirty="0">
                <a:latin typeface="Comic Sans MS" panose="030F0702030302020204" pitchFamily="66" charset="0"/>
              </a:rPr>
              <a:t>Pianificate un nuovo progetto prima che il primo giunga alla fine</a:t>
            </a:r>
          </a:p>
          <a:p>
            <a:pPr algn="just" eaLnBrk="1" hangingPunct="1">
              <a:lnSpc>
                <a:spcPct val="80000"/>
              </a:lnSpc>
              <a:defRPr/>
            </a:pPr>
            <a:endParaRPr lang="it-IT" altLang="it-IT" sz="2800" dirty="0">
              <a:latin typeface="Comic Sans MS" panose="030F0702030302020204" pitchFamily="66" charset="0"/>
            </a:endParaRPr>
          </a:p>
          <a:p>
            <a:pPr algn="just" eaLnBrk="1" hangingPunct="1">
              <a:lnSpc>
                <a:spcPct val="80000"/>
              </a:lnSpc>
              <a:defRPr/>
            </a:pPr>
            <a:r>
              <a:rPr lang="it-IT" altLang="it-IT" sz="2800" dirty="0">
                <a:latin typeface="Comic Sans MS" panose="030F0702030302020204" pitchFamily="66" charset="0"/>
              </a:rPr>
              <a:t>Inserite l’ipotesi di un progetto di continuazione come valore aggiunto della proposta attuale</a:t>
            </a:r>
          </a:p>
        </p:txBody>
      </p:sp>
      <p:pic>
        <p:nvPicPr>
          <p:cNvPr id="2" name="Immagine 1">
            <a:extLst>
              <a:ext uri="{FF2B5EF4-FFF2-40B4-BE49-F238E27FC236}">
                <a16:creationId xmlns:a16="http://schemas.microsoft.com/office/drawing/2014/main" id="{C8E3A6FC-70FB-7E2D-E18C-A94D11483A4E}"/>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402500" y="106380"/>
            <a:ext cx="1643679" cy="1124892"/>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BE82F33-8386-AE3E-CBB0-D0BA0F3E6ED9}"/>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402500" y="106380"/>
            <a:ext cx="1643679" cy="1124892"/>
          </a:xfrm>
          <a:prstGeom prst="rect">
            <a:avLst/>
          </a:prstGeom>
        </p:spPr>
      </p:pic>
      <p:pic>
        <p:nvPicPr>
          <p:cNvPr id="3" name="Immagine 2">
            <a:extLst>
              <a:ext uri="{FF2B5EF4-FFF2-40B4-BE49-F238E27FC236}">
                <a16:creationId xmlns:a16="http://schemas.microsoft.com/office/drawing/2014/main" id="{37DB88F2-2F1E-5357-CEC7-92D6BBD85400}"/>
              </a:ext>
            </a:extLst>
          </p:cNvPr>
          <p:cNvPicPr>
            <a:picLocks noChangeAspect="1"/>
          </p:cNvPicPr>
          <p:nvPr/>
        </p:nvPicPr>
        <p:blipFill>
          <a:blip r:embed="rId4">
            <a:extLst>
              <a:ext uri="{BEBA8EAE-BF5A-486C-A8C5-ECC9F3942E4B}">
                <a14:imgProps xmlns:a14="http://schemas.microsoft.com/office/drawing/2010/main">
                  <a14:imgLayer r:embed="rId5">
                    <a14:imgEffect>
                      <a14:colorTemperature colorTemp="3648"/>
                    </a14:imgEffect>
                    <a14:imgEffect>
                      <a14:saturation sat="400000"/>
                    </a14:imgEffect>
                  </a14:imgLayer>
                </a14:imgProps>
              </a:ext>
            </a:extLst>
          </a:blip>
          <a:srcRect l="4174" r="5537"/>
          <a:stretch/>
        </p:blipFill>
        <p:spPr>
          <a:xfrm>
            <a:off x="0" y="0"/>
            <a:ext cx="9144000" cy="6858000"/>
          </a:xfrm>
          <a:prstGeom prst="rect">
            <a:avLst/>
          </a:prstGeom>
        </p:spPr>
      </p:pic>
      <p:sp>
        <p:nvSpPr>
          <p:cNvPr id="7" name="Rettangolo 6">
            <a:extLst>
              <a:ext uri="{FF2B5EF4-FFF2-40B4-BE49-F238E27FC236}">
                <a16:creationId xmlns:a16="http://schemas.microsoft.com/office/drawing/2014/main" id="{B47284A8-C653-FD84-8E35-FB005BEAEEE9}"/>
              </a:ext>
            </a:extLst>
          </p:cNvPr>
          <p:cNvSpPr/>
          <p:nvPr/>
        </p:nvSpPr>
        <p:spPr>
          <a:xfrm>
            <a:off x="719531" y="573935"/>
            <a:ext cx="7704937" cy="1737944"/>
          </a:xfrm>
          <a:prstGeom prst="rect">
            <a:avLst/>
          </a:prstGeom>
          <a:noFill/>
        </p:spPr>
        <p:txBody>
          <a:bodyPr wrap="none" lIns="91440" tIns="45720" rIns="91440" bIns="45720">
            <a:prstTxWarp prst="textArchUp">
              <a:avLst/>
            </a:prstTxWarp>
            <a:spAutoFit/>
          </a:bodyPr>
          <a:lstStyle/>
          <a:p>
            <a:pPr algn="ctr"/>
            <a:r>
              <a:rPr lang="it-IT" sz="54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Grazie per l’attenzione</a:t>
            </a:r>
          </a:p>
        </p:txBody>
      </p:sp>
    </p:spTree>
    <p:extLst>
      <p:ext uri="{BB962C8B-B14F-4D97-AF65-F5344CB8AC3E}">
        <p14:creationId xmlns:p14="http://schemas.microsoft.com/office/powerpoint/2010/main" val="1635219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4" name="Rectangle 6">
            <a:extLst>
              <a:ext uri="{FF2B5EF4-FFF2-40B4-BE49-F238E27FC236}">
                <a16:creationId xmlns:a16="http://schemas.microsoft.com/office/drawing/2014/main" id="{082596EB-7369-CD9F-1DEF-B70F311195DA}"/>
              </a:ext>
            </a:extLst>
          </p:cNvPr>
          <p:cNvSpPr>
            <a:spLocks noChangeArrowheads="1"/>
          </p:cNvSpPr>
          <p:nvPr/>
        </p:nvSpPr>
        <p:spPr bwMode="auto">
          <a:xfrm>
            <a:off x="685800" y="1484313"/>
            <a:ext cx="7772400" cy="5262979"/>
          </a:xfrm>
          <a:prstGeom prst="rect">
            <a:avLst/>
          </a:prstGeom>
          <a:noFill/>
          <a:ln>
            <a:noFill/>
          </a:ln>
          <a:effectLst/>
        </p:spPr>
        <p:txBody>
          <a:bodyPr>
            <a:spAutoFit/>
          </a:bodyP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it-IT" altLang="it-IT" sz="24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rPr>
              <a:t>Uno degli obiettivi strategici della UE è la promozione di cooperazioni fra organizzazioni diverse, e ancora meglio se di nazionalità differenti. Prima di parlare dei ruoli dei partner all’interno dei progetti transnazionali, si tenterà di dare una definizione del concetto di partner. </a:t>
            </a:r>
          </a:p>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it-IT" altLang="it-IT" sz="24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endParaRP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it-IT" altLang="it-IT" sz="24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rPr>
              <a:t>I partner sono, con una definizione ufficiale “un gruppo di organizzazioni (università, ente locale, consorzio, altro) che svolgono in maniera coordinata un’attività pianificata mirata ad ottenere i risultati descritti in una proposta”.</a:t>
            </a: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it-IT" altLang="it-IT" sz="24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rPr>
              <a:t> </a:t>
            </a:r>
            <a:br>
              <a:rPr kumimoji="0" lang="it-IT" altLang="it-IT" sz="2400" b="1"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rPr>
            </a:br>
            <a:endParaRPr kumimoji="0" lang="it-IT" altLang="it-IT" sz="2400" b="1"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endParaRPr>
          </a:p>
        </p:txBody>
      </p:sp>
      <p:pic>
        <p:nvPicPr>
          <p:cNvPr id="2" name="Immagine 1">
            <a:extLst>
              <a:ext uri="{FF2B5EF4-FFF2-40B4-BE49-F238E27FC236}">
                <a16:creationId xmlns:a16="http://schemas.microsoft.com/office/drawing/2014/main" id="{7526C909-4B46-A836-DFFE-4C7A5D62A53F}"/>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402500" y="106380"/>
            <a:ext cx="1643679" cy="1124892"/>
          </a:xfrm>
          <a:prstGeom prst="rect">
            <a:avLst/>
          </a:prstGeom>
        </p:spPr>
      </p:pic>
      <p:sp>
        <p:nvSpPr>
          <p:cNvPr id="3" name="CasellaDiTesto 2">
            <a:extLst>
              <a:ext uri="{FF2B5EF4-FFF2-40B4-BE49-F238E27FC236}">
                <a16:creationId xmlns:a16="http://schemas.microsoft.com/office/drawing/2014/main" id="{7C0CD0BB-3284-0232-F5CB-751138C4F9D3}"/>
              </a:ext>
            </a:extLst>
          </p:cNvPr>
          <p:cNvSpPr txBox="1"/>
          <p:nvPr/>
        </p:nvSpPr>
        <p:spPr>
          <a:xfrm>
            <a:off x="685800" y="336430"/>
            <a:ext cx="6396487" cy="76944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4400" b="1" i="0" u="none" strike="noStrike" kern="0" cap="none" spc="0" normalizeH="0" baseline="0" noProof="0" dirty="0">
                <a:ln>
                  <a:noFill/>
                </a:ln>
                <a:solidFill>
                  <a:srgbClr val="FFFF00"/>
                </a:solidFill>
                <a:effectLst>
                  <a:outerShdw blurRad="38100" dist="38100" dir="2700000" algn="tl">
                    <a:srgbClr val="000000"/>
                  </a:outerShdw>
                </a:effectLst>
                <a:uLnTx/>
                <a:uFillTx/>
                <a:latin typeface="Arial"/>
                <a:ea typeface="+mn-ea"/>
                <a:cs typeface="+mn-cs"/>
              </a:rPr>
              <a:t>Il Partenariato</a:t>
            </a:r>
            <a:endParaRPr kumimoji="0" lang="it-IT" sz="1800" b="0" i="0" u="none" strike="noStrike" kern="1200" cap="none" spc="0" normalizeH="0" baseline="0" noProof="0" dirty="0">
              <a:ln>
                <a:noFill/>
              </a:ln>
              <a:solidFill>
                <a:prstClr val="black"/>
              </a:solidFill>
              <a:effectLst/>
              <a:uLnTx/>
              <a:uFillTx/>
              <a:latin typeface="Times New Roman"/>
              <a:ea typeface="+mn-ea"/>
              <a:cs typeface="+mn-cs"/>
            </a:endParaRPr>
          </a:p>
        </p:txBody>
      </p:sp>
    </p:spTree>
    <p:extLst>
      <p:ext uri="{BB962C8B-B14F-4D97-AF65-F5344CB8AC3E}">
        <p14:creationId xmlns:p14="http://schemas.microsoft.com/office/powerpoint/2010/main" val="2084836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4" name="Rectangle 6">
            <a:extLst>
              <a:ext uri="{FF2B5EF4-FFF2-40B4-BE49-F238E27FC236}">
                <a16:creationId xmlns:a16="http://schemas.microsoft.com/office/drawing/2014/main" id="{77FCD453-E775-FAB5-496B-8BF5D2E2473B}"/>
              </a:ext>
            </a:extLst>
          </p:cNvPr>
          <p:cNvSpPr>
            <a:spLocks noChangeArrowheads="1"/>
          </p:cNvSpPr>
          <p:nvPr/>
        </p:nvSpPr>
        <p:spPr bwMode="auto">
          <a:xfrm>
            <a:off x="685800" y="1484313"/>
            <a:ext cx="7772400" cy="4838700"/>
          </a:xfrm>
          <a:prstGeom prst="rect">
            <a:avLst/>
          </a:prstGeom>
          <a:noFill/>
          <a:ln>
            <a:noFill/>
          </a:ln>
          <a:effectLst/>
        </p:spPr>
        <p:txBody>
          <a:bodyPr>
            <a:spAutoFit/>
          </a:bodyP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it-IT" altLang="it-IT" sz="24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rPr>
              <a:t>E’ fondamentale ricordare che all’interno dei progetti transnazionali, gli esperti che dovranno dare le valutazioni dei singoli progetti danno una notevole importanza alla qualità del partenariato, che ha un ruolo decisivo nella costruzione del punteggio finale attribuito al progetto. </a:t>
            </a:r>
          </a:p>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it-IT" altLang="it-IT" sz="24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endParaRP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it-IT" altLang="it-IT" sz="24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rPr>
              <a:t>Non esistono regole precise, poiché in genere cambiano a seconda della linea di finanziamento che si intende utilizzare, ma alcune regole indicative sono comuni a tutti i bandi europei.</a:t>
            </a: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it-IT" altLang="it-IT" sz="2400" b="0"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rPr>
              <a:t> </a:t>
            </a:r>
            <a:r>
              <a:rPr kumimoji="0" lang="it-IT" altLang="it-IT" sz="24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rPr>
              <a:t> </a:t>
            </a:r>
            <a:br>
              <a:rPr kumimoji="0" lang="it-IT" altLang="it-IT" sz="2400" b="1"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rPr>
            </a:br>
            <a:endParaRPr kumimoji="0" lang="it-IT" altLang="it-IT" sz="2400" b="1"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endParaRPr>
          </a:p>
        </p:txBody>
      </p:sp>
      <p:pic>
        <p:nvPicPr>
          <p:cNvPr id="2" name="Immagine 1">
            <a:extLst>
              <a:ext uri="{FF2B5EF4-FFF2-40B4-BE49-F238E27FC236}">
                <a16:creationId xmlns:a16="http://schemas.microsoft.com/office/drawing/2014/main" id="{04962A2A-7A11-4D19-B192-5BF5C2463C40}"/>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402500" y="106380"/>
            <a:ext cx="1643679" cy="1124892"/>
          </a:xfrm>
          <a:prstGeom prst="rect">
            <a:avLst/>
          </a:prstGeom>
        </p:spPr>
      </p:pic>
      <p:sp>
        <p:nvSpPr>
          <p:cNvPr id="3" name="CasellaDiTesto 2">
            <a:extLst>
              <a:ext uri="{FF2B5EF4-FFF2-40B4-BE49-F238E27FC236}">
                <a16:creationId xmlns:a16="http://schemas.microsoft.com/office/drawing/2014/main" id="{8461A86B-B304-03F9-A0DE-78C6D8875049}"/>
              </a:ext>
            </a:extLst>
          </p:cNvPr>
          <p:cNvSpPr txBox="1"/>
          <p:nvPr/>
        </p:nvSpPr>
        <p:spPr>
          <a:xfrm>
            <a:off x="685800" y="336430"/>
            <a:ext cx="6396487" cy="76944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4400" b="1" i="0" u="none" strike="noStrike" kern="0" cap="none" spc="0" normalizeH="0" baseline="0" noProof="0" dirty="0">
                <a:ln>
                  <a:noFill/>
                </a:ln>
                <a:solidFill>
                  <a:srgbClr val="FFFF00"/>
                </a:solidFill>
                <a:effectLst>
                  <a:outerShdw blurRad="38100" dist="38100" dir="2700000" algn="tl">
                    <a:srgbClr val="000000"/>
                  </a:outerShdw>
                </a:effectLst>
                <a:uLnTx/>
                <a:uFillTx/>
                <a:latin typeface="Arial"/>
                <a:ea typeface="+mn-ea"/>
                <a:cs typeface="+mn-cs"/>
              </a:rPr>
              <a:t>Il Partenariato</a:t>
            </a:r>
            <a:endParaRPr kumimoji="0" lang="it-IT" sz="1800" b="0" i="0" u="none" strike="noStrike" kern="1200" cap="none" spc="0" normalizeH="0" baseline="0" noProof="0" dirty="0">
              <a:ln>
                <a:noFill/>
              </a:ln>
              <a:solidFill>
                <a:prstClr val="black"/>
              </a:solidFill>
              <a:effectLst/>
              <a:uLnTx/>
              <a:uFillTx/>
              <a:latin typeface="Times New Roman"/>
              <a:ea typeface="+mn-ea"/>
              <a:cs typeface="+mn-cs"/>
            </a:endParaRPr>
          </a:p>
        </p:txBody>
      </p:sp>
    </p:spTree>
    <p:extLst>
      <p:ext uri="{BB962C8B-B14F-4D97-AF65-F5344CB8AC3E}">
        <p14:creationId xmlns:p14="http://schemas.microsoft.com/office/powerpoint/2010/main" val="3758817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4" name="Rectangle 6">
            <a:extLst>
              <a:ext uri="{FF2B5EF4-FFF2-40B4-BE49-F238E27FC236}">
                <a16:creationId xmlns:a16="http://schemas.microsoft.com/office/drawing/2014/main" id="{441A5F60-1D2D-277D-5CE0-745E7D53308B}"/>
              </a:ext>
            </a:extLst>
          </p:cNvPr>
          <p:cNvSpPr>
            <a:spLocks noChangeArrowheads="1"/>
          </p:cNvSpPr>
          <p:nvPr/>
        </p:nvSpPr>
        <p:spPr bwMode="auto">
          <a:xfrm>
            <a:off x="685800" y="1484313"/>
            <a:ext cx="7772400" cy="5146675"/>
          </a:xfrm>
          <a:prstGeom prst="rect">
            <a:avLst/>
          </a:prstGeom>
          <a:noFill/>
          <a:ln>
            <a:noFill/>
          </a:ln>
          <a:effectLst/>
        </p:spPr>
        <p:txBody>
          <a:bodyPr>
            <a:spAutoFit/>
          </a:bodyP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it-IT" altLang="it-IT" sz="2400" b="1"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rPr>
              <a:t>Sono tendenzialmente favoriti:</a:t>
            </a: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it-IT" altLang="it-IT" sz="2200" b="1"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endParaRP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it-IT" altLang="it-IT" sz="22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rPr>
              <a:t>1) i partenariati tra pubbliche amministrazioni, associazioni di categoria e consorzi per i progetti di sviluppo del territorio; </a:t>
            </a: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it-IT" altLang="it-IT" sz="22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endParaRP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it-IT" altLang="it-IT" sz="22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rPr>
              <a:t>2) i partenariati fra piccole e medie imprese nei casi di progetti di ricerca e sviluppo tecnologico, o nell’ambito di programmi comunitari che hanno come destinatari le piccole e medie imprese, nei programmi di formazione e long life learning;</a:t>
            </a: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it-IT" altLang="it-IT" sz="22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endParaRP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it-IT" altLang="it-IT" sz="22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rPr>
              <a:t>3) Le organizzazioni non profit e servizi pubblici, specialmente per progetti legati al mondo del sociale, della sanità e della formazione.</a:t>
            </a:r>
          </a:p>
        </p:txBody>
      </p:sp>
      <p:pic>
        <p:nvPicPr>
          <p:cNvPr id="2" name="Immagine 1">
            <a:extLst>
              <a:ext uri="{FF2B5EF4-FFF2-40B4-BE49-F238E27FC236}">
                <a16:creationId xmlns:a16="http://schemas.microsoft.com/office/drawing/2014/main" id="{D8E740E0-D79A-0DF4-709D-31BE59890C74}"/>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402500" y="106380"/>
            <a:ext cx="1643679" cy="1124892"/>
          </a:xfrm>
          <a:prstGeom prst="rect">
            <a:avLst/>
          </a:prstGeom>
        </p:spPr>
      </p:pic>
      <p:sp>
        <p:nvSpPr>
          <p:cNvPr id="3" name="CasellaDiTesto 2">
            <a:extLst>
              <a:ext uri="{FF2B5EF4-FFF2-40B4-BE49-F238E27FC236}">
                <a16:creationId xmlns:a16="http://schemas.microsoft.com/office/drawing/2014/main" id="{D6550A9F-245D-85CC-C179-8B33E5F9DF5F}"/>
              </a:ext>
            </a:extLst>
          </p:cNvPr>
          <p:cNvSpPr txBox="1"/>
          <p:nvPr/>
        </p:nvSpPr>
        <p:spPr>
          <a:xfrm>
            <a:off x="685800" y="336430"/>
            <a:ext cx="6396487" cy="76944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4400" b="1" i="0" u="none" strike="noStrike" kern="0" cap="none" spc="0" normalizeH="0" baseline="0" noProof="0" dirty="0">
                <a:ln>
                  <a:noFill/>
                </a:ln>
                <a:solidFill>
                  <a:srgbClr val="FFFF00"/>
                </a:solidFill>
                <a:effectLst>
                  <a:outerShdw blurRad="38100" dist="38100" dir="2700000" algn="tl">
                    <a:srgbClr val="000000"/>
                  </a:outerShdw>
                </a:effectLst>
                <a:uLnTx/>
                <a:uFillTx/>
                <a:latin typeface="Arial"/>
                <a:ea typeface="+mn-ea"/>
                <a:cs typeface="+mn-cs"/>
              </a:rPr>
              <a:t>Il Partenariato</a:t>
            </a:r>
            <a:endParaRPr kumimoji="0" lang="it-IT" sz="1800" b="0" i="0" u="none" strike="noStrike" kern="1200" cap="none" spc="0" normalizeH="0" baseline="0" noProof="0" dirty="0">
              <a:ln>
                <a:noFill/>
              </a:ln>
              <a:solidFill>
                <a:prstClr val="black"/>
              </a:solidFill>
              <a:effectLst/>
              <a:uLnTx/>
              <a:uFillTx/>
              <a:latin typeface="Times New Roman"/>
              <a:ea typeface="+mn-ea"/>
              <a:cs typeface="+mn-cs"/>
            </a:endParaRPr>
          </a:p>
        </p:txBody>
      </p:sp>
    </p:spTree>
    <p:extLst>
      <p:ext uri="{BB962C8B-B14F-4D97-AF65-F5344CB8AC3E}">
        <p14:creationId xmlns:p14="http://schemas.microsoft.com/office/powerpoint/2010/main" val="1791104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4" name="Rectangle 6">
            <a:extLst>
              <a:ext uri="{FF2B5EF4-FFF2-40B4-BE49-F238E27FC236}">
                <a16:creationId xmlns:a16="http://schemas.microsoft.com/office/drawing/2014/main" id="{87F92CE5-B0C3-FFD8-500C-4DB664E8EE8C}"/>
              </a:ext>
            </a:extLst>
          </p:cNvPr>
          <p:cNvSpPr>
            <a:spLocks noChangeArrowheads="1"/>
          </p:cNvSpPr>
          <p:nvPr/>
        </p:nvSpPr>
        <p:spPr bwMode="auto">
          <a:xfrm>
            <a:off x="685800" y="1484313"/>
            <a:ext cx="7772400" cy="4111625"/>
          </a:xfrm>
          <a:prstGeom prst="rect">
            <a:avLst/>
          </a:prstGeom>
          <a:noFill/>
          <a:ln>
            <a:noFill/>
          </a:ln>
          <a:effectLst/>
        </p:spPr>
        <p:txBody>
          <a:bodyPr>
            <a:spAutoFit/>
          </a:bodyP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it-IT" altLang="it-IT" sz="22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rPr>
              <a:t>Si chiamano partenariati verticali quelli che coinvolgono le pubbliche amministrazioni e che va dal livello centrale (comunitario) alle istituzioni centrali (ministeri e organi centrali degli stati membri), fino ad arrivare agli enti locali.</a:t>
            </a: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it-IT" altLang="it-IT" sz="22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endParaRP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it-IT" altLang="it-IT" sz="22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rPr>
              <a:t>Partenariati orizzontali sono in genere i partenariati che coinvolgono tutti i settori della società civile e spesso vengono anche chiamati “partenariati tematici” perché vertono su argomenti di cultura, istruzione, ricerca, valorizzazione, costruzione di metodologie e scambio di buone pratiche</a:t>
            </a:r>
          </a:p>
        </p:txBody>
      </p:sp>
      <p:pic>
        <p:nvPicPr>
          <p:cNvPr id="2" name="Immagine 1">
            <a:extLst>
              <a:ext uri="{FF2B5EF4-FFF2-40B4-BE49-F238E27FC236}">
                <a16:creationId xmlns:a16="http://schemas.microsoft.com/office/drawing/2014/main" id="{4CEE180A-0DDF-6692-8E4C-EB44C8FA3EF3}"/>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402500" y="106380"/>
            <a:ext cx="1643679" cy="1124892"/>
          </a:xfrm>
          <a:prstGeom prst="rect">
            <a:avLst/>
          </a:prstGeom>
        </p:spPr>
      </p:pic>
      <p:sp>
        <p:nvSpPr>
          <p:cNvPr id="3" name="CasellaDiTesto 2">
            <a:extLst>
              <a:ext uri="{FF2B5EF4-FFF2-40B4-BE49-F238E27FC236}">
                <a16:creationId xmlns:a16="http://schemas.microsoft.com/office/drawing/2014/main" id="{FC3B4A57-885C-0447-9630-CBFC9680BB99}"/>
              </a:ext>
            </a:extLst>
          </p:cNvPr>
          <p:cNvSpPr txBox="1"/>
          <p:nvPr/>
        </p:nvSpPr>
        <p:spPr>
          <a:xfrm>
            <a:off x="685800" y="336430"/>
            <a:ext cx="6396487" cy="76944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4400" b="1" i="0" u="none" strike="noStrike" kern="0" cap="none" spc="0" normalizeH="0" baseline="0" noProof="0" dirty="0">
                <a:ln>
                  <a:noFill/>
                </a:ln>
                <a:solidFill>
                  <a:srgbClr val="FFFF00"/>
                </a:solidFill>
                <a:effectLst>
                  <a:outerShdw blurRad="38100" dist="38100" dir="2700000" algn="tl">
                    <a:srgbClr val="000000"/>
                  </a:outerShdw>
                </a:effectLst>
                <a:uLnTx/>
                <a:uFillTx/>
                <a:latin typeface="Arial"/>
                <a:ea typeface="+mn-ea"/>
                <a:cs typeface="+mn-cs"/>
              </a:rPr>
              <a:t>Il Partenariato</a:t>
            </a:r>
            <a:endParaRPr kumimoji="0" lang="it-IT" sz="1800" b="0" i="0" u="none" strike="noStrike" kern="1200" cap="none" spc="0" normalizeH="0" baseline="0" noProof="0" dirty="0">
              <a:ln>
                <a:noFill/>
              </a:ln>
              <a:solidFill>
                <a:prstClr val="black"/>
              </a:solidFill>
              <a:effectLst/>
              <a:uLnTx/>
              <a:uFillTx/>
              <a:latin typeface="Times New Roman"/>
              <a:ea typeface="+mn-ea"/>
              <a:cs typeface="+mn-cs"/>
            </a:endParaRPr>
          </a:p>
        </p:txBody>
      </p:sp>
    </p:spTree>
    <p:extLst>
      <p:ext uri="{BB962C8B-B14F-4D97-AF65-F5344CB8AC3E}">
        <p14:creationId xmlns:p14="http://schemas.microsoft.com/office/powerpoint/2010/main" val="1405649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4" name="Rectangle 6">
            <a:extLst>
              <a:ext uri="{FF2B5EF4-FFF2-40B4-BE49-F238E27FC236}">
                <a16:creationId xmlns:a16="http://schemas.microsoft.com/office/drawing/2014/main" id="{0C1446C4-B006-BDAA-A903-0A4CD2497B4F}"/>
              </a:ext>
            </a:extLst>
          </p:cNvPr>
          <p:cNvSpPr>
            <a:spLocks noChangeArrowheads="1"/>
          </p:cNvSpPr>
          <p:nvPr/>
        </p:nvSpPr>
        <p:spPr bwMode="auto">
          <a:xfrm>
            <a:off x="685800" y="1484313"/>
            <a:ext cx="7772400" cy="4473575"/>
          </a:xfrm>
          <a:prstGeom prst="rect">
            <a:avLst/>
          </a:prstGeom>
          <a:noFill/>
          <a:ln>
            <a:noFill/>
          </a:ln>
          <a:effectLst/>
        </p:spPr>
        <p:txBody>
          <a:bodyPr>
            <a:spAutoFit/>
          </a:bodyPr>
          <a:lstStyle>
            <a:lvl1pPr>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it-IT" altLang="it-IT" sz="24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702030302020204" pitchFamily="66" charset="0"/>
                <a:ea typeface="+mn-ea"/>
                <a:cs typeface="+mn-cs"/>
              </a:rPr>
              <a:t>Prima di avviare progetti di cooperazione transnazionale è necessario avere ben presente l’elenco dei requisiti di base che facilitano il lavoro di stesura e che possono garantire anche una migliore organizzazione nella fase di presentazione.</a:t>
            </a:r>
            <a:r>
              <a:rPr kumimoji="0" lang="it-IT" altLang="it-IT" sz="2400" b="0"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rPr>
              <a:t> </a:t>
            </a: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it-IT" altLang="it-IT" sz="2400" b="0"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endParaRP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it-IT" altLang="it-IT" sz="2400" b="0"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rPr>
              <a:t>Il primo punto è la preparazione di una scheda informativa sulla proposta di progetto (in inglese)</a:t>
            </a:r>
            <a:br>
              <a:rPr kumimoji="0" lang="it-IT" altLang="it-IT" sz="2400" b="0"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rPr>
            </a:br>
            <a:r>
              <a:rPr kumimoji="0" lang="it-IT" altLang="it-IT" sz="2400" b="0" i="0" u="none" strike="noStrike" kern="1200" cap="none" spc="0" normalizeH="0" baseline="0" noProof="0" dirty="0">
                <a:ln>
                  <a:noFill/>
                </a:ln>
                <a:solidFill>
                  <a:srgbClr val="FFFFFF"/>
                </a:solidFill>
                <a:effectLst/>
                <a:uLnTx/>
                <a:uFillTx/>
                <a:latin typeface="Comic Sans MS" panose="030F0702030302020204" pitchFamily="66" charset="0"/>
                <a:ea typeface="+mn-ea"/>
                <a:cs typeface="+mn-cs"/>
              </a:rPr>
              <a:t>da far circolare nella fase di ricerca dei partner con indicazione dei requisiti richiesti per la partecipazione al progetto e gli eventuali ruoli che possono ricoprire.</a:t>
            </a:r>
            <a:endParaRPr kumimoji="0" lang="it-IT" altLang="it-IT" sz="24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endParaRPr>
          </a:p>
        </p:txBody>
      </p:sp>
      <p:pic>
        <p:nvPicPr>
          <p:cNvPr id="2" name="Immagine 1">
            <a:extLst>
              <a:ext uri="{FF2B5EF4-FFF2-40B4-BE49-F238E27FC236}">
                <a16:creationId xmlns:a16="http://schemas.microsoft.com/office/drawing/2014/main" id="{8FCE4C34-D3D4-D01A-16A2-93B94C94B158}"/>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402500" y="106380"/>
            <a:ext cx="1643679" cy="1124892"/>
          </a:xfrm>
          <a:prstGeom prst="rect">
            <a:avLst/>
          </a:prstGeom>
        </p:spPr>
      </p:pic>
      <p:sp>
        <p:nvSpPr>
          <p:cNvPr id="3" name="CasellaDiTesto 2">
            <a:extLst>
              <a:ext uri="{FF2B5EF4-FFF2-40B4-BE49-F238E27FC236}">
                <a16:creationId xmlns:a16="http://schemas.microsoft.com/office/drawing/2014/main" id="{8FB128D3-5541-80F3-CE0B-3930D74654D0}"/>
              </a:ext>
            </a:extLst>
          </p:cNvPr>
          <p:cNvSpPr txBox="1"/>
          <p:nvPr/>
        </p:nvSpPr>
        <p:spPr>
          <a:xfrm>
            <a:off x="685800" y="336430"/>
            <a:ext cx="6396487" cy="76944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4400" b="1" i="0" u="none" strike="noStrike" kern="0" cap="none" spc="0" normalizeH="0" baseline="0" noProof="0" dirty="0">
                <a:ln>
                  <a:noFill/>
                </a:ln>
                <a:solidFill>
                  <a:srgbClr val="FFFF00"/>
                </a:solidFill>
                <a:effectLst>
                  <a:outerShdw blurRad="38100" dist="38100" dir="2700000" algn="tl">
                    <a:srgbClr val="000000"/>
                  </a:outerShdw>
                </a:effectLst>
                <a:uLnTx/>
                <a:uFillTx/>
                <a:latin typeface="Arial"/>
                <a:ea typeface="+mn-ea"/>
                <a:cs typeface="+mn-cs"/>
              </a:rPr>
              <a:t>Il Partenariato</a:t>
            </a:r>
            <a:endParaRPr kumimoji="0" lang="it-IT" sz="1800" b="0" i="0" u="none" strike="noStrike" kern="1200" cap="none" spc="0" normalizeH="0" baseline="0" noProof="0" dirty="0">
              <a:ln>
                <a:noFill/>
              </a:ln>
              <a:solidFill>
                <a:prstClr val="black"/>
              </a:solidFill>
              <a:effectLst/>
              <a:uLnTx/>
              <a:uFillTx/>
              <a:latin typeface="Times New Roman"/>
              <a:ea typeface="+mn-ea"/>
              <a:cs typeface="+mn-cs"/>
            </a:endParaRPr>
          </a:p>
        </p:txBody>
      </p:sp>
    </p:spTree>
    <p:extLst>
      <p:ext uri="{BB962C8B-B14F-4D97-AF65-F5344CB8AC3E}">
        <p14:creationId xmlns:p14="http://schemas.microsoft.com/office/powerpoint/2010/main" val="50123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Rectangle 6">
            <a:extLst>
              <a:ext uri="{FF2B5EF4-FFF2-40B4-BE49-F238E27FC236}">
                <a16:creationId xmlns:a16="http://schemas.microsoft.com/office/drawing/2014/main" id="{286DB782-96F0-E0E4-5DDF-6EAB5846E455}"/>
              </a:ext>
            </a:extLst>
          </p:cNvPr>
          <p:cNvSpPr>
            <a:spLocks noChangeArrowheads="1"/>
          </p:cNvSpPr>
          <p:nvPr/>
        </p:nvSpPr>
        <p:spPr bwMode="auto">
          <a:xfrm>
            <a:off x="685800" y="1484313"/>
            <a:ext cx="7772400" cy="484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628650" indent="-1714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it-IT" altLang="it-IT" sz="24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rPr>
              <a:t>E’ importante avere un’idea chiara già nella fase della proposta del ruolo che i partner vanno a ricoprire all’interno del progetto: naturalmente il ruolo più importante è quello del Lead partner, che usualmente è anche l’ideatore del progetto e il promotore del partenariato.</a:t>
            </a: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it-IT" altLang="it-IT" sz="24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endParaRP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it-IT" altLang="it-IT" sz="24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rPr>
              <a:t>Fra l’altro il capofila deve:</a:t>
            </a:r>
          </a:p>
          <a:p>
            <a:pPr marL="628650" marR="0" lvl="1" indent="-171450" algn="just" defTabSz="914400" rtl="0" eaLnBrk="0" fontAlgn="base" latinLnBrk="0" hangingPunct="0">
              <a:lnSpc>
                <a:spcPct val="100000"/>
              </a:lnSpc>
              <a:spcBef>
                <a:spcPct val="0"/>
              </a:spcBef>
              <a:spcAft>
                <a:spcPct val="0"/>
              </a:spcAft>
              <a:buClr>
                <a:srgbClr val="FFFF00"/>
              </a:buClr>
              <a:buSzPct val="150000"/>
              <a:buFontTx/>
              <a:buChar char="•"/>
              <a:tabLst/>
              <a:defRPr/>
            </a:pPr>
            <a:r>
              <a:rPr kumimoji="0" lang="it-IT" altLang="it-IT" sz="20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rPr>
              <a:t>presentare la proposta all’autorità di gestione;</a:t>
            </a:r>
          </a:p>
          <a:p>
            <a:pPr marL="628650" marR="0" lvl="1" indent="-171450" algn="just" defTabSz="914400" rtl="0" eaLnBrk="0" fontAlgn="base" latinLnBrk="0" hangingPunct="0">
              <a:lnSpc>
                <a:spcPct val="100000"/>
              </a:lnSpc>
              <a:spcBef>
                <a:spcPct val="0"/>
              </a:spcBef>
              <a:spcAft>
                <a:spcPct val="0"/>
              </a:spcAft>
              <a:buClr>
                <a:srgbClr val="FFFF00"/>
              </a:buClr>
              <a:buSzPct val="150000"/>
              <a:buFontTx/>
              <a:buChar char="•"/>
              <a:tabLst/>
              <a:defRPr/>
            </a:pPr>
            <a:r>
              <a:rPr kumimoji="0" lang="it-IT" altLang="it-IT" sz="20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rPr>
              <a:t>consegnare i documenti e i rapporti sull’andamento del progetto;</a:t>
            </a:r>
          </a:p>
          <a:p>
            <a:pPr marL="628650" marR="0" lvl="1" indent="-171450" algn="just" defTabSz="914400" rtl="0" eaLnBrk="0" fontAlgn="base" latinLnBrk="0" hangingPunct="0">
              <a:lnSpc>
                <a:spcPct val="100000"/>
              </a:lnSpc>
              <a:spcBef>
                <a:spcPct val="0"/>
              </a:spcBef>
              <a:spcAft>
                <a:spcPct val="0"/>
              </a:spcAft>
              <a:buClr>
                <a:srgbClr val="FFFF00"/>
              </a:buClr>
              <a:buSzPct val="150000"/>
              <a:buFontTx/>
              <a:buChar char="•"/>
              <a:tabLst/>
              <a:defRPr/>
            </a:pPr>
            <a:r>
              <a:rPr kumimoji="0" lang="it-IT" altLang="it-IT" sz="20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rPr>
              <a:t>fare da tramite economico per i pagamenti</a:t>
            </a:r>
          </a:p>
          <a:p>
            <a:pPr marL="628650" marR="0" lvl="1" indent="-171450" algn="just" defTabSz="914400" rtl="0" eaLnBrk="0" fontAlgn="base" latinLnBrk="0" hangingPunct="0">
              <a:lnSpc>
                <a:spcPct val="100000"/>
              </a:lnSpc>
              <a:spcBef>
                <a:spcPct val="0"/>
              </a:spcBef>
              <a:spcAft>
                <a:spcPct val="0"/>
              </a:spcAft>
              <a:buClr>
                <a:srgbClr val="FFFF00"/>
              </a:buClr>
              <a:buSzPct val="150000"/>
              <a:buFontTx/>
              <a:buChar char="•"/>
              <a:tabLst/>
              <a:defRPr/>
            </a:pPr>
            <a:r>
              <a:rPr kumimoji="0" lang="it-IT" altLang="it-IT" sz="20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rPr>
              <a:t>farsi carico di tutti gli aspetti pratici e legali che si possono presentare in fase di attuazione del progetto</a:t>
            </a:r>
          </a:p>
        </p:txBody>
      </p:sp>
      <p:pic>
        <p:nvPicPr>
          <p:cNvPr id="2" name="Immagine 1">
            <a:extLst>
              <a:ext uri="{FF2B5EF4-FFF2-40B4-BE49-F238E27FC236}">
                <a16:creationId xmlns:a16="http://schemas.microsoft.com/office/drawing/2014/main" id="{5C5586AE-E5CB-25FC-CDAE-1224F67CA8A0}"/>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402500" y="106380"/>
            <a:ext cx="1643679" cy="1124892"/>
          </a:xfrm>
          <a:prstGeom prst="rect">
            <a:avLst/>
          </a:prstGeom>
        </p:spPr>
      </p:pic>
      <p:sp>
        <p:nvSpPr>
          <p:cNvPr id="3" name="CasellaDiTesto 2">
            <a:extLst>
              <a:ext uri="{FF2B5EF4-FFF2-40B4-BE49-F238E27FC236}">
                <a16:creationId xmlns:a16="http://schemas.microsoft.com/office/drawing/2014/main" id="{5D80B123-3A71-DE24-8034-04F668EC3656}"/>
              </a:ext>
            </a:extLst>
          </p:cNvPr>
          <p:cNvSpPr txBox="1"/>
          <p:nvPr/>
        </p:nvSpPr>
        <p:spPr>
          <a:xfrm>
            <a:off x="685800" y="336430"/>
            <a:ext cx="6396487" cy="76944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4400" b="1" i="0" u="none" strike="noStrike" kern="0" cap="none" spc="0" normalizeH="0" baseline="0" noProof="0" dirty="0">
                <a:ln>
                  <a:noFill/>
                </a:ln>
                <a:solidFill>
                  <a:srgbClr val="FFFF00"/>
                </a:solidFill>
                <a:effectLst>
                  <a:outerShdw blurRad="38100" dist="38100" dir="2700000" algn="tl">
                    <a:srgbClr val="000000"/>
                  </a:outerShdw>
                </a:effectLst>
                <a:uLnTx/>
                <a:uFillTx/>
                <a:latin typeface="Arial"/>
                <a:ea typeface="+mn-ea"/>
                <a:cs typeface="+mn-cs"/>
              </a:rPr>
              <a:t>Il Partenariato</a:t>
            </a:r>
            <a:endParaRPr kumimoji="0" lang="it-IT" sz="1800" b="0" i="0" u="none" strike="noStrike" kern="1200" cap="none" spc="0" normalizeH="0" baseline="0" noProof="0" dirty="0">
              <a:ln>
                <a:noFill/>
              </a:ln>
              <a:solidFill>
                <a:prstClr val="black"/>
              </a:solidFill>
              <a:effectLst/>
              <a:uLnTx/>
              <a:uFillTx/>
              <a:latin typeface="Times New Roman"/>
              <a:ea typeface="+mn-ea"/>
              <a:cs typeface="+mn-cs"/>
            </a:endParaRPr>
          </a:p>
        </p:txBody>
      </p:sp>
    </p:spTree>
    <p:extLst>
      <p:ext uri="{BB962C8B-B14F-4D97-AF65-F5344CB8AC3E}">
        <p14:creationId xmlns:p14="http://schemas.microsoft.com/office/powerpoint/2010/main" val="18158640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6">
            <a:extLst>
              <a:ext uri="{FF2B5EF4-FFF2-40B4-BE49-F238E27FC236}">
                <a16:creationId xmlns:a16="http://schemas.microsoft.com/office/drawing/2014/main" id="{4BE9ACD2-106F-24BC-AE60-2F1EDD79FB8E}"/>
              </a:ext>
            </a:extLst>
          </p:cNvPr>
          <p:cNvSpPr>
            <a:spLocks noChangeArrowheads="1"/>
          </p:cNvSpPr>
          <p:nvPr/>
        </p:nvSpPr>
        <p:spPr bwMode="auto">
          <a:xfrm>
            <a:off x="685800" y="1484313"/>
            <a:ext cx="7772400" cy="450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400">
                <a:solidFill>
                  <a:schemeClr val="tx1"/>
                </a:solidFill>
                <a:latin typeface="Times New Roman" panose="02020603050405020304" pitchFamily="18" charset="0"/>
              </a:defRPr>
            </a:lvl1pPr>
            <a:lvl2pPr marL="914400" indent="-457200">
              <a:defRPr sz="2400">
                <a:solidFill>
                  <a:schemeClr val="tx1"/>
                </a:solidFill>
                <a:latin typeface="Times New Roman" panose="02020603050405020304" pitchFamily="18" charset="0"/>
              </a:defRPr>
            </a:lvl2pPr>
            <a:lvl3pPr marL="1371600" indent="-457200">
              <a:defRPr sz="2400">
                <a:solidFill>
                  <a:schemeClr val="tx1"/>
                </a:solidFill>
                <a:latin typeface="Times New Roman" panose="02020603050405020304" pitchFamily="18" charset="0"/>
              </a:defRPr>
            </a:lvl3pPr>
            <a:lvl4pPr marL="1828800" indent="-457200">
              <a:defRPr sz="2400">
                <a:solidFill>
                  <a:schemeClr val="tx1"/>
                </a:solidFill>
                <a:latin typeface="Times New Roman" panose="02020603050405020304" pitchFamily="18" charset="0"/>
              </a:defRPr>
            </a:lvl4pPr>
            <a:lvl5pPr marL="2286000" indent="-457200">
              <a:defRPr sz="2400">
                <a:solidFill>
                  <a:schemeClr val="tx1"/>
                </a:solidFill>
                <a:latin typeface="Times New Roman" panose="02020603050405020304" pitchFamily="18" charset="0"/>
              </a:defRPr>
            </a:lvl5pPr>
            <a:lvl6pPr marL="2743200" indent="-457200" eaLnBrk="0" fontAlgn="base" hangingPunct="0">
              <a:spcBef>
                <a:spcPct val="0"/>
              </a:spcBef>
              <a:spcAft>
                <a:spcPct val="0"/>
              </a:spcAft>
              <a:defRPr sz="2400">
                <a:solidFill>
                  <a:schemeClr val="tx1"/>
                </a:solidFill>
                <a:latin typeface="Times New Roman" panose="02020603050405020304" pitchFamily="18" charset="0"/>
              </a:defRPr>
            </a:lvl6pPr>
            <a:lvl7pPr marL="3200400" indent="-457200" eaLnBrk="0" fontAlgn="base" hangingPunct="0">
              <a:spcBef>
                <a:spcPct val="0"/>
              </a:spcBef>
              <a:spcAft>
                <a:spcPct val="0"/>
              </a:spcAft>
              <a:defRPr sz="2400">
                <a:solidFill>
                  <a:schemeClr val="tx1"/>
                </a:solidFill>
                <a:latin typeface="Times New Roman" panose="02020603050405020304" pitchFamily="18" charset="0"/>
              </a:defRPr>
            </a:lvl7pPr>
            <a:lvl8pPr marL="3657600" indent="-457200" eaLnBrk="0" fontAlgn="base" hangingPunct="0">
              <a:spcBef>
                <a:spcPct val="0"/>
              </a:spcBef>
              <a:spcAft>
                <a:spcPct val="0"/>
              </a:spcAft>
              <a:defRPr sz="2400">
                <a:solidFill>
                  <a:schemeClr val="tx1"/>
                </a:solidFill>
                <a:latin typeface="Times New Roman" panose="02020603050405020304" pitchFamily="18" charset="0"/>
              </a:defRPr>
            </a:lvl8pPr>
            <a:lvl9pPr marL="4114800" indent="-457200" eaLnBrk="0" fontAlgn="base" hangingPunct="0">
              <a:spcBef>
                <a:spcPct val="0"/>
              </a:spcBef>
              <a:spcAft>
                <a:spcPct val="0"/>
              </a:spcAft>
              <a:defRPr sz="2400">
                <a:solidFill>
                  <a:schemeClr val="tx1"/>
                </a:solidFill>
                <a:latin typeface="Times New Roman" panose="02020603050405020304" pitchFamily="18" charset="0"/>
              </a:defRPr>
            </a:lvl9pPr>
          </a:lstStyle>
          <a:p>
            <a:pPr marL="457200" marR="0" lvl="0" indent="-457200" algn="just" defTabSz="914400" rtl="0" eaLnBrk="0" fontAlgn="base" latinLnBrk="0" hangingPunct="0">
              <a:lnSpc>
                <a:spcPct val="100000"/>
              </a:lnSpc>
              <a:spcBef>
                <a:spcPct val="0"/>
              </a:spcBef>
              <a:spcAft>
                <a:spcPct val="0"/>
              </a:spcAft>
              <a:buClrTx/>
              <a:buSzTx/>
              <a:buFontTx/>
              <a:buNone/>
              <a:tabLst/>
              <a:defRPr/>
            </a:pPr>
            <a:r>
              <a:rPr kumimoji="0" lang="it-IT" altLang="it-IT" sz="24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rPr>
              <a:t>Come costruire il partenariato:</a:t>
            </a:r>
          </a:p>
          <a:p>
            <a:pPr marL="457200" marR="0" lvl="0" indent="-457200" algn="just" defTabSz="914400" rtl="0" eaLnBrk="0" fontAlgn="base" latinLnBrk="0" hangingPunct="0">
              <a:lnSpc>
                <a:spcPct val="100000"/>
              </a:lnSpc>
              <a:spcBef>
                <a:spcPct val="0"/>
              </a:spcBef>
              <a:spcAft>
                <a:spcPct val="0"/>
              </a:spcAft>
              <a:buClrTx/>
              <a:buSzTx/>
              <a:buFontTx/>
              <a:buNone/>
              <a:tabLst/>
              <a:defRPr/>
            </a:pPr>
            <a:endParaRPr kumimoji="0" lang="it-IT" altLang="it-IT" sz="24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endParaRPr>
          </a:p>
          <a:p>
            <a:pPr marL="457200" marR="0" lvl="0" indent="-457200" algn="just" defTabSz="914400" rtl="0" eaLnBrk="0" fontAlgn="base" latinLnBrk="0" hangingPunct="0">
              <a:lnSpc>
                <a:spcPct val="100000"/>
              </a:lnSpc>
              <a:spcBef>
                <a:spcPct val="0"/>
              </a:spcBef>
              <a:spcAft>
                <a:spcPct val="0"/>
              </a:spcAft>
              <a:buClrTx/>
              <a:buSzTx/>
              <a:buFontTx/>
              <a:buAutoNum type="arabicParenR"/>
              <a:tabLst/>
              <a:defRPr/>
            </a:pPr>
            <a:r>
              <a:rPr kumimoji="0" lang="it-IT" altLang="it-IT" sz="22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rPr>
              <a:t>Il database di contatti professionali. Un’azienda, un ente pubblico, un istituto di formazione hanno senz’altro un database di contatti di riferimento per la propria attività. </a:t>
            </a:r>
          </a:p>
          <a:p>
            <a:pPr marL="914400" marR="0" lvl="1" indent="-457200" algn="just" defTabSz="914400" rtl="0" eaLnBrk="0" fontAlgn="base" latinLnBrk="0" hangingPunct="0">
              <a:lnSpc>
                <a:spcPct val="100000"/>
              </a:lnSpc>
              <a:spcBef>
                <a:spcPct val="0"/>
              </a:spcBef>
              <a:spcAft>
                <a:spcPct val="0"/>
              </a:spcAft>
              <a:buClr>
                <a:srgbClr val="FFFF00"/>
              </a:buClr>
              <a:buSzPct val="150000"/>
              <a:buFontTx/>
              <a:buChar char="•"/>
              <a:tabLst/>
              <a:defRPr/>
            </a:pPr>
            <a:r>
              <a:rPr kumimoji="0" lang="it-IT" altLang="it-IT" sz="22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rPr>
              <a:t>Ci sono contatti con cui abbiamo lavorato bene in passato e con cui vorremmo collaborare ancora: sono i primi a cui scriveremo per chiedere loro se sono interessati a partecipare al progetto. </a:t>
            </a:r>
          </a:p>
          <a:p>
            <a:pPr marL="914400" marR="0" lvl="1" indent="-457200" algn="just" defTabSz="914400" rtl="0" eaLnBrk="0" fontAlgn="base" latinLnBrk="0" hangingPunct="0">
              <a:lnSpc>
                <a:spcPct val="100000"/>
              </a:lnSpc>
              <a:spcBef>
                <a:spcPct val="0"/>
              </a:spcBef>
              <a:spcAft>
                <a:spcPct val="0"/>
              </a:spcAft>
              <a:buClr>
                <a:srgbClr val="FFFF00"/>
              </a:buClr>
              <a:buSzPct val="150000"/>
              <a:buFontTx/>
              <a:buChar char="•"/>
              <a:tabLst/>
              <a:defRPr/>
            </a:pPr>
            <a:r>
              <a:rPr kumimoji="0" lang="it-IT" altLang="it-IT" sz="2200" b="0" i="0" u="none" strike="noStrike" kern="1200" cap="none" spc="0" normalizeH="0" baseline="0" noProof="0">
                <a:ln>
                  <a:noFill/>
                </a:ln>
                <a:solidFill>
                  <a:srgbClr val="FFFFFF"/>
                </a:solidFill>
                <a:effectLst/>
                <a:uLnTx/>
                <a:uFillTx/>
                <a:latin typeface="Comic Sans MS" panose="030F0702030302020204" pitchFamily="66" charset="0"/>
                <a:ea typeface="+mn-ea"/>
                <a:cs typeface="+mn-cs"/>
              </a:rPr>
              <a:t>Se abbiamo già esperienza nella partecipazione a progetti europei, poi, proporremo di partecipare a chi è stato nostro partner in progetti precedenti.</a:t>
            </a:r>
          </a:p>
        </p:txBody>
      </p:sp>
      <p:pic>
        <p:nvPicPr>
          <p:cNvPr id="2" name="Immagine 1">
            <a:extLst>
              <a:ext uri="{FF2B5EF4-FFF2-40B4-BE49-F238E27FC236}">
                <a16:creationId xmlns:a16="http://schemas.microsoft.com/office/drawing/2014/main" id="{88F93828-D2C3-66C0-5854-C2F9DAAB87C1}"/>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402500" y="106380"/>
            <a:ext cx="1643679" cy="1124892"/>
          </a:xfrm>
          <a:prstGeom prst="rect">
            <a:avLst/>
          </a:prstGeom>
        </p:spPr>
      </p:pic>
      <p:sp>
        <p:nvSpPr>
          <p:cNvPr id="3" name="CasellaDiTesto 2">
            <a:extLst>
              <a:ext uri="{FF2B5EF4-FFF2-40B4-BE49-F238E27FC236}">
                <a16:creationId xmlns:a16="http://schemas.microsoft.com/office/drawing/2014/main" id="{6F831CEF-9A82-FC65-5DC2-B72443C95269}"/>
              </a:ext>
            </a:extLst>
          </p:cNvPr>
          <p:cNvSpPr txBox="1"/>
          <p:nvPr/>
        </p:nvSpPr>
        <p:spPr>
          <a:xfrm>
            <a:off x="685800" y="336430"/>
            <a:ext cx="6396487" cy="76944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4400" b="1" i="0" u="none" strike="noStrike" kern="0" cap="none" spc="0" normalizeH="0" baseline="0" noProof="0" dirty="0">
                <a:ln>
                  <a:noFill/>
                </a:ln>
                <a:solidFill>
                  <a:srgbClr val="FFFF00"/>
                </a:solidFill>
                <a:effectLst>
                  <a:outerShdw blurRad="38100" dist="38100" dir="2700000" algn="tl">
                    <a:srgbClr val="000000"/>
                  </a:outerShdw>
                </a:effectLst>
                <a:uLnTx/>
                <a:uFillTx/>
                <a:latin typeface="Arial"/>
                <a:ea typeface="+mn-ea"/>
                <a:cs typeface="+mn-cs"/>
              </a:rPr>
              <a:t>Il Partenariato</a:t>
            </a:r>
            <a:endParaRPr kumimoji="0" lang="it-IT" sz="1800" b="0" i="0" u="none" strike="noStrike" kern="1200" cap="none" spc="0" normalizeH="0" baseline="0" noProof="0" dirty="0">
              <a:ln>
                <a:noFill/>
              </a:ln>
              <a:solidFill>
                <a:prstClr val="black"/>
              </a:solidFill>
              <a:effectLst/>
              <a:uLnTx/>
              <a:uFillTx/>
              <a:latin typeface="Times New Roman"/>
              <a:ea typeface="+mn-ea"/>
              <a:cs typeface="+mn-cs"/>
            </a:endParaRPr>
          </a:p>
        </p:txBody>
      </p:sp>
    </p:spTree>
    <p:extLst>
      <p:ext uri="{BB962C8B-B14F-4D97-AF65-F5344CB8AC3E}">
        <p14:creationId xmlns:p14="http://schemas.microsoft.com/office/powerpoint/2010/main" val="36942249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e">
  <a:themeElements>
    <a:clrScheme name="Blu">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Ione">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e">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2_Globo">
  <a:themeElements>
    <a:clrScheme name="Blu">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Globo">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Globo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Globo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Globo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Globo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Globo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Globo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Globo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Globo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Struttura predefinita">
  <a:themeElements>
    <a:clrScheme name="Blu">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1421</TotalTime>
  <Words>1540</Words>
  <Application>Microsoft Office PowerPoint</Application>
  <PresentationFormat>Presentazione su schermo (4:3)</PresentationFormat>
  <Paragraphs>155</Paragraphs>
  <Slides>23</Slides>
  <Notes>9</Notes>
  <HiddenSlides>0</HiddenSlides>
  <MMClips>0</MMClips>
  <ScaleCrop>false</ScaleCrop>
  <HeadingPairs>
    <vt:vector size="6" baseType="variant">
      <vt:variant>
        <vt:lpstr>Caratteri utilizzati</vt:lpstr>
      </vt:variant>
      <vt:variant>
        <vt:i4>9</vt:i4>
      </vt:variant>
      <vt:variant>
        <vt:lpstr>Tema</vt:lpstr>
      </vt:variant>
      <vt:variant>
        <vt:i4>3</vt:i4>
      </vt:variant>
      <vt:variant>
        <vt:lpstr>Titoli diapositive</vt:lpstr>
      </vt:variant>
      <vt:variant>
        <vt:i4>23</vt:i4>
      </vt:variant>
    </vt:vector>
  </HeadingPairs>
  <TitlesOfParts>
    <vt:vector size="35" baseType="lpstr">
      <vt:lpstr>Arial</vt:lpstr>
      <vt:lpstr>Berlin Sans FB Demi</vt:lpstr>
      <vt:lpstr>Calibri</vt:lpstr>
      <vt:lpstr>Century Gothic</vt:lpstr>
      <vt:lpstr>Comic Sans MS</vt:lpstr>
      <vt:lpstr>Times New Roman</vt:lpstr>
      <vt:lpstr>Verdana</vt:lpstr>
      <vt:lpstr>Wingdings</vt:lpstr>
      <vt:lpstr>Wingdings 3</vt:lpstr>
      <vt:lpstr>Ione</vt:lpstr>
      <vt:lpstr>2_Globo</vt:lpstr>
      <vt:lpstr>Struttura predefinita</vt:lpstr>
      <vt:lpstr>progettazione europea  Ideazione di una proposta progettuale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Elementi di una proposta di successo</vt:lpstr>
      <vt:lpstr>Elementi di una proposta  di successo</vt:lpstr>
      <vt:lpstr>Elementi di una proposta  di successo</vt:lpstr>
      <vt:lpstr>Elementi di una proposta  di successo</vt:lpstr>
      <vt:lpstr>Elementi di una proposta  di successo</vt:lpstr>
      <vt:lpstr>Elementi di una proposta  di successo</vt:lpstr>
      <vt:lpstr>Elementi di una proposta  di successo</vt:lpstr>
      <vt:lpstr>Elementi di una proposta  di successo</vt:lpstr>
      <vt:lpstr>Elementi di una proposta  di successo</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Evoluzione della progettazione europea  cosa ci si aspetta da un progetto  Gli aspetti socio politici dietro ai programmi europei</dc:title>
  <dc:creator>Adriana</dc:creator>
  <cp:lastModifiedBy>Adriana</cp:lastModifiedBy>
  <cp:revision>15</cp:revision>
  <dcterms:created xsi:type="dcterms:W3CDTF">2023-10-01T12:05:59Z</dcterms:created>
  <dcterms:modified xsi:type="dcterms:W3CDTF">2024-10-10T23:38:05Z</dcterms:modified>
</cp:coreProperties>
</file>